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1.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2.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3.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4.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5.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6.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theme/theme17.xml" ContentType="application/vnd.openxmlformats-officedocument.theme+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theme/theme18.xml" ContentType="application/vnd.openxmlformats-officedocument.theme+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theme/theme19.xml" ContentType="application/vnd.openxmlformats-officedocument.theme+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theme/theme20.xml" ContentType="application/vnd.openxmlformats-officedocument.theme+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theme/theme21.xml" ContentType="application/vnd.openxmlformats-officedocument.theme+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theme/theme22.xml" ContentType="application/vnd.openxmlformats-officedocument.theme+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theme/theme23.xml" ContentType="application/vnd.openxmlformats-officedocument.theme+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theme/theme24.xml" ContentType="application/vnd.openxmlformats-officedocument.theme+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theme/theme25.xml" ContentType="application/vnd.openxmlformats-officedocument.theme+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theme/theme26.xml" ContentType="application/vnd.openxmlformats-officedocument.theme+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theme/theme27.xml" ContentType="application/vnd.openxmlformats-officedocument.theme+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theme/theme28.xml" ContentType="application/vnd.openxmlformats-officedocument.theme+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theme/theme29.xml" ContentType="application/vnd.openxmlformats-officedocument.theme+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theme/theme30.xml" ContentType="application/vnd.openxmlformats-officedocument.theme+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theme/theme31.xml" ContentType="application/vnd.openxmlformats-officedocument.theme+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theme/theme32.xml" ContentType="application/vnd.openxmlformats-officedocument.theme+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theme/theme33.xml" ContentType="application/vnd.openxmlformats-officedocument.theme+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theme/theme34.xml" ContentType="application/vnd.openxmlformats-officedocument.theme+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theme/theme35.xml" ContentType="application/vnd.openxmlformats-officedocument.theme+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theme/theme36.xml" ContentType="application/vnd.openxmlformats-officedocument.theme+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theme/theme37.xml" ContentType="application/vnd.openxmlformats-officedocument.theme+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theme/theme38.xml" ContentType="application/vnd.openxmlformats-officedocument.theme+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theme/theme39.xml" ContentType="application/vnd.openxmlformats-officedocument.theme+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theme/theme40.xml" ContentType="application/vnd.openxmlformats-officedocument.theme+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theme/theme41.xml" ContentType="application/vnd.openxmlformats-officedocument.theme+xml"/>
  <Override PartName="/ppt/theme/theme4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699" r:id="rId4"/>
    <p:sldMasterId id="2147483713" r:id="rId5"/>
    <p:sldMasterId id="2147483727" r:id="rId6"/>
    <p:sldMasterId id="2147483741" r:id="rId7"/>
    <p:sldMasterId id="2147483754" r:id="rId8"/>
    <p:sldMasterId id="2147483769" r:id="rId9"/>
    <p:sldMasterId id="2147483781" r:id="rId10"/>
    <p:sldMasterId id="2147483795" r:id="rId11"/>
    <p:sldMasterId id="2147483808" r:id="rId12"/>
    <p:sldMasterId id="2147483822" r:id="rId13"/>
    <p:sldMasterId id="2147483836" r:id="rId14"/>
    <p:sldMasterId id="2147483850" r:id="rId15"/>
    <p:sldMasterId id="2147483862" r:id="rId16"/>
    <p:sldMasterId id="2147483877" r:id="rId17"/>
    <p:sldMasterId id="2147483889" r:id="rId18"/>
    <p:sldMasterId id="2147483903" r:id="rId19"/>
    <p:sldMasterId id="2147483916" r:id="rId20"/>
    <p:sldMasterId id="2147483930" r:id="rId21"/>
    <p:sldMasterId id="2147483944" r:id="rId22"/>
    <p:sldMasterId id="2147483958" r:id="rId23"/>
    <p:sldMasterId id="2147483970" r:id="rId24"/>
    <p:sldMasterId id="2147483985" r:id="rId25"/>
    <p:sldMasterId id="2147483997" r:id="rId26"/>
    <p:sldMasterId id="2147484011" r:id="rId27"/>
    <p:sldMasterId id="2147484024" r:id="rId28"/>
    <p:sldMasterId id="2147484038" r:id="rId29"/>
    <p:sldMasterId id="2147484052" r:id="rId30"/>
    <p:sldMasterId id="2147484066" r:id="rId31"/>
    <p:sldMasterId id="2147484078" r:id="rId32"/>
    <p:sldMasterId id="2147484093" r:id="rId33"/>
    <p:sldMasterId id="2147484105" r:id="rId34"/>
    <p:sldMasterId id="2147484119" r:id="rId35"/>
    <p:sldMasterId id="2147484132" r:id="rId36"/>
    <p:sldMasterId id="2147484146" r:id="rId37"/>
    <p:sldMasterId id="2147484160" r:id="rId38"/>
    <p:sldMasterId id="2147484174" r:id="rId39"/>
    <p:sldMasterId id="2147484186" r:id="rId40"/>
    <p:sldMasterId id="2147484201" r:id="rId41"/>
  </p:sldMasterIdLst>
  <p:notesMasterIdLst>
    <p:notesMasterId r:id="rId52"/>
  </p:notesMasterIdLst>
  <p:sldIdLst>
    <p:sldId id="256" r:id="rId42"/>
    <p:sldId id="270" r:id="rId43"/>
    <p:sldId id="257" r:id="rId44"/>
    <p:sldId id="274" r:id="rId45"/>
    <p:sldId id="268" r:id="rId46"/>
    <p:sldId id="269" r:id="rId47"/>
    <p:sldId id="271" r:id="rId48"/>
    <p:sldId id="272" r:id="rId49"/>
    <p:sldId id="273" r:id="rId50"/>
    <p:sldId id="266"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45466" autoAdjust="0"/>
  </p:normalViewPr>
  <p:slideViewPr>
    <p:cSldViewPr>
      <p:cViewPr varScale="1">
        <p:scale>
          <a:sx n="47" d="100"/>
          <a:sy n="47" d="100"/>
        </p:scale>
        <p:origin x="-189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 Target="slides/slide1.xml"/><Relationship Id="rId47" Type="http://schemas.openxmlformats.org/officeDocument/2006/relationships/slide" Target="slides/slide6.xml"/><Relationship Id="rId50" Type="http://schemas.openxmlformats.org/officeDocument/2006/relationships/slide" Target="slides/slide9.xml"/><Relationship Id="rId55"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Master" Target="slideMasters/slideMaster29.xml"/><Relationship Id="rId41" Type="http://schemas.openxmlformats.org/officeDocument/2006/relationships/slideMaster" Target="slideMasters/slideMaster41.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 Target="slides/slide4.xml"/><Relationship Id="rId53"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8.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 Target="slides/slide3.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2.xml"/><Relationship Id="rId48" Type="http://schemas.openxmlformats.org/officeDocument/2006/relationships/slide" Target="slides/slide7.xml"/><Relationship Id="rId56"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10.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D1A3BE-A32A-4CA6-BDD9-EBE81F5D2F8D}" type="datetimeFigureOut">
              <a:rPr lang="en-US" smtClean="0"/>
              <a:t>2014-05-14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D101F8-4046-4B9A-9C7B-EA711EA30FB7}" type="slidenum">
              <a:rPr lang="en-US" smtClean="0"/>
              <a:t>‹#›</a:t>
            </a:fld>
            <a:endParaRPr lang="en-US"/>
          </a:p>
        </p:txBody>
      </p:sp>
    </p:spTree>
    <p:extLst>
      <p:ext uri="{BB962C8B-B14F-4D97-AF65-F5344CB8AC3E}">
        <p14:creationId xmlns:p14="http://schemas.microsoft.com/office/powerpoint/2010/main" val="3886998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notes field is</a:t>
            </a:r>
            <a:r>
              <a:rPr lang="en-US" baseline="0" dirty="0" smtClean="0"/>
              <a:t> used such that the notes are what a narrator would say while the slide is on the screen.</a:t>
            </a:r>
          </a:p>
          <a:p>
            <a:endParaRPr lang="en-US" baseline="0" dirty="0" smtClean="0"/>
          </a:p>
          <a:p>
            <a:r>
              <a:rPr lang="en-US" baseline="0" dirty="0" smtClean="0"/>
              <a:t>The screens show screen shots which are sometimes very data dense so the narration can be quite helpful.</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1</a:t>
            </a:fld>
            <a:endParaRPr lang="en-US"/>
          </a:p>
        </p:txBody>
      </p:sp>
    </p:spTree>
    <p:extLst>
      <p:ext uri="{BB962C8B-B14F-4D97-AF65-F5344CB8AC3E}">
        <p14:creationId xmlns:p14="http://schemas.microsoft.com/office/powerpoint/2010/main" val="1292611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only three levels of access in BCO.  Administrator, </a:t>
            </a:r>
            <a:r>
              <a:rPr lang="en-US" dirty="0" err="1" smtClean="0"/>
              <a:t>BCOUser</a:t>
            </a:r>
            <a:r>
              <a:rPr lang="en-US" dirty="0" smtClean="0"/>
              <a:t> and </a:t>
            </a:r>
            <a:r>
              <a:rPr lang="en-US" dirty="0" err="1" smtClean="0"/>
              <a:t>BCOViewer</a:t>
            </a:r>
            <a:r>
              <a:rPr lang="en-US" dirty="0" smtClean="0"/>
              <a:t>.  </a:t>
            </a:r>
          </a:p>
          <a:p>
            <a:endParaRPr lang="en-US" dirty="0" smtClean="0"/>
          </a:p>
          <a:p>
            <a:r>
              <a:rPr lang="en-US" dirty="0" err="1" smtClean="0"/>
              <a:t>BCOViewer</a:t>
            </a:r>
            <a:r>
              <a:rPr lang="en-US" baseline="0" dirty="0" smtClean="0"/>
              <a:t> is essentially a read only access. It gives considerable control in the Viewer and Reporting areas where the reports are already well though out, and all the user needs to do is apply filters to the data for different views.</a:t>
            </a:r>
          </a:p>
          <a:p>
            <a:endParaRPr lang="en-US" baseline="0" dirty="0" smtClean="0"/>
          </a:p>
          <a:p>
            <a:r>
              <a:rPr lang="en-US" baseline="0" dirty="0" err="1" smtClean="0"/>
              <a:t>BCOUser</a:t>
            </a:r>
            <a:r>
              <a:rPr lang="en-US" baseline="0" dirty="0" smtClean="0"/>
              <a:t> is an elevated permission level, and allows the user to run, change and make charts. The problem with this is there is no control to WHICH charts he can run, change and make.  This introduces the risk that a user change an established chart such that it no longer meets the goals of the chart, essentially ruining the chart. </a:t>
            </a:r>
            <a:endParaRPr lang="en-US" dirty="0" smtClean="0"/>
          </a:p>
          <a:p>
            <a:endParaRPr lang="en-US" dirty="0" smtClean="0"/>
          </a:p>
          <a:p>
            <a:endParaRPr lang="en-US" dirty="0" smtClean="0"/>
          </a:p>
          <a:p>
            <a:r>
              <a:rPr lang="en-US" dirty="0" smtClean="0"/>
              <a:t>Administrator is</a:t>
            </a:r>
            <a:r>
              <a:rPr lang="en-US" baseline="0" dirty="0" smtClean="0"/>
              <a:t> the only permission level that can change data in the BCO database, and is held ‘tightly’ and is not easy to get. (there are only 5 administrators at this point.)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2</a:t>
            </a:fld>
            <a:endParaRPr lang="en-US"/>
          </a:p>
        </p:txBody>
      </p:sp>
    </p:spTree>
    <p:extLst>
      <p:ext uri="{BB962C8B-B14F-4D97-AF65-F5344CB8AC3E}">
        <p14:creationId xmlns:p14="http://schemas.microsoft.com/office/powerpoint/2010/main" val="2417478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BCO is a consumer</a:t>
            </a:r>
            <a:r>
              <a:rPr lang="en-US" baseline="0" dirty="0" smtClean="0"/>
              <a:t> of Business data and while it </a:t>
            </a:r>
            <a:r>
              <a:rPr lang="en-US" baseline="0" dirty="0" smtClean="0"/>
              <a:t>aggregates </a:t>
            </a:r>
            <a:r>
              <a:rPr lang="en-US" baseline="0" dirty="0" smtClean="0"/>
              <a:t>into 15 minute slices or 1 hour slices it is still just Business data, and therefore can never be wrong. </a:t>
            </a:r>
          </a:p>
          <a:p>
            <a:endParaRPr lang="en-US" baseline="0" dirty="0" smtClean="0"/>
          </a:p>
          <a:p>
            <a:r>
              <a:rPr lang="en-US" baseline="0" dirty="0" smtClean="0"/>
              <a:t>Assumptions are made based on data types as defined in BCO. This drives how, when, or if a series of data is </a:t>
            </a:r>
            <a:r>
              <a:rPr lang="en-US" baseline="0" dirty="0" smtClean="0"/>
              <a:t>aggregated </a:t>
            </a:r>
            <a:r>
              <a:rPr lang="en-US" baseline="0" dirty="0" smtClean="0"/>
              <a:t>when time lines are changed from the base line of the data.  </a:t>
            </a:r>
            <a:r>
              <a:rPr lang="en-US" b="1" baseline="0" dirty="0" smtClean="0"/>
              <a:t>This is very likely to cause confusion, so the analyst must be aware THAT these assumptions have been made by BCO.</a:t>
            </a:r>
            <a:endParaRPr lang="en-US" b="1" dirty="0"/>
          </a:p>
        </p:txBody>
      </p:sp>
      <p:sp>
        <p:nvSpPr>
          <p:cNvPr id="4" name="Slide Number Placeholder 3"/>
          <p:cNvSpPr>
            <a:spLocks noGrp="1"/>
          </p:cNvSpPr>
          <p:nvPr>
            <p:ph type="sldNum" sz="quarter" idx="10"/>
          </p:nvPr>
        </p:nvSpPr>
        <p:spPr/>
        <p:txBody>
          <a:bodyPr/>
          <a:lstStyle/>
          <a:p>
            <a:fld id="{9CD101F8-4046-4B9A-9C7B-EA711EA30FB7}" type="slidenum">
              <a:rPr lang="en-US" smtClean="0"/>
              <a:t>3</a:t>
            </a:fld>
            <a:endParaRPr lang="en-US"/>
          </a:p>
        </p:txBody>
      </p:sp>
    </p:spTree>
    <p:extLst>
      <p:ext uri="{BB962C8B-B14F-4D97-AF65-F5344CB8AC3E}">
        <p14:creationId xmlns:p14="http://schemas.microsoft.com/office/powerpoint/2010/main" val="3281037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Level set the expectation.  An authoritative, external, source (the org chart), suggests that there are abut 21 thousand employees. </a:t>
            </a:r>
          </a:p>
          <a:p>
            <a:endParaRPr lang="en-US" dirty="0" smtClean="0"/>
          </a:p>
          <a:p>
            <a:endParaRPr lang="en-US" dirty="0" smtClean="0"/>
          </a:p>
          <a:p>
            <a:endParaRPr lang="en-US" dirty="0" smtClean="0"/>
          </a:p>
          <a:p>
            <a:r>
              <a:rPr lang="en-US" dirty="0" smtClean="0"/>
              <a:t>Our search string selects a business metric or </a:t>
            </a:r>
            <a:r>
              <a:rPr lang="en-US" b="1" dirty="0" smtClean="0"/>
              <a:t>workload</a:t>
            </a:r>
            <a:r>
              <a:rPr lang="en-US" dirty="0" smtClean="0"/>
              <a:t> with the pattern anything</a:t>
            </a:r>
            <a:r>
              <a:rPr lang="en-US" baseline="0" dirty="0" smtClean="0"/>
              <a:t> </a:t>
            </a:r>
            <a:r>
              <a:rPr lang="en-US" b="1" dirty="0" err="1" smtClean="0"/>
              <a:t>emp</a:t>
            </a:r>
            <a:r>
              <a:rPr lang="en-US" dirty="0" smtClean="0"/>
              <a:t> then anything </a:t>
            </a:r>
            <a:r>
              <a:rPr lang="en-US" b="1" dirty="0" smtClean="0"/>
              <a:t>*</a:t>
            </a:r>
            <a:r>
              <a:rPr lang="en-US" baseline="0" dirty="0" smtClean="0"/>
              <a:t> (zero or more charters)  this gives 1 results.</a:t>
            </a:r>
          </a:p>
          <a:p>
            <a:r>
              <a:rPr lang="en-US" b="1" baseline="0" dirty="0" err="1" smtClean="0"/>
              <a:t>workload:emp</a:t>
            </a:r>
            <a:r>
              <a:rPr lang="en-US" b="1" baseline="0" dirty="0" smtClean="0"/>
              <a:t>*</a:t>
            </a:r>
          </a:p>
          <a:p>
            <a:endParaRPr lang="en-US" baseline="0" dirty="0" smtClean="0"/>
          </a:p>
          <a:p>
            <a:r>
              <a:rPr lang="en-US" baseline="0" dirty="0" smtClean="0"/>
              <a:t>There is a large BCO manual and these search options are on </a:t>
            </a:r>
            <a:r>
              <a:rPr lang="en-US" dirty="0" smtClean="0"/>
              <a:t>Page 1536 in the 2869 page BCO</a:t>
            </a:r>
            <a:r>
              <a:rPr lang="en-US" baseline="0" dirty="0" smtClean="0"/>
              <a:t> 9.5.00 manual.</a:t>
            </a:r>
          </a:p>
          <a:p>
            <a:endParaRPr lang="en-US" baseline="0" dirty="0" smtClean="0"/>
          </a:p>
          <a:p>
            <a:r>
              <a:rPr lang="en-US" baseline="0" dirty="0" smtClean="0"/>
              <a:t>These may be helpful.</a:t>
            </a:r>
          </a:p>
          <a:p>
            <a:endParaRPr lang="en-US" baseline="0" dirty="0" smtClean="0"/>
          </a:p>
          <a:p>
            <a:r>
              <a:rPr lang="en-US" dirty="0" smtClean="0"/>
              <a:t>Type Filter=  +</a:t>
            </a:r>
            <a:r>
              <a:rPr lang="en-US" dirty="0" err="1" smtClean="0"/>
              <a:t>type:system</a:t>
            </a:r>
            <a:r>
              <a:rPr lang="en-US" dirty="0" smtClean="0"/>
              <a:t> +subtype:*network* -</a:t>
            </a:r>
            <a:r>
              <a:rPr lang="en-US" dirty="0" err="1" smtClean="0"/>
              <a:t>type:object</a:t>
            </a:r>
            <a:endParaRPr lang="en-US" dirty="0" smtClean="0"/>
          </a:p>
          <a:p>
            <a:endParaRPr lang="en-US" dirty="0" smtClean="0"/>
          </a:p>
          <a:p>
            <a:r>
              <a:rPr lang="en-US" dirty="0" smtClean="0"/>
              <a:t>Domain Filter= +(</a:t>
            </a:r>
            <a:r>
              <a:rPr lang="en-US" dirty="0" err="1" smtClean="0"/>
              <a:t>domain:alineo</a:t>
            </a:r>
            <a:r>
              <a:rPr lang="en-US" dirty="0" smtClean="0"/>
              <a:t>*) -(</a:t>
            </a:r>
            <a:r>
              <a:rPr lang="en-US" dirty="0" err="1" smtClean="0"/>
              <a:t>type:object</a:t>
            </a:r>
            <a:r>
              <a:rPr lang="en-US" dirty="0" smtClean="0"/>
              <a:t> </a:t>
            </a:r>
            <a:r>
              <a:rPr lang="en-US" dirty="0" err="1" smtClean="0"/>
              <a:t>enttype</a:t>
            </a:r>
            <a:r>
              <a:rPr lang="en-US" dirty="0" smtClean="0"/>
              <a:t>:*database* type:*analysis type:*report sys:*)</a:t>
            </a:r>
          </a:p>
          <a:p>
            <a:endParaRPr lang="en-US" dirty="0" smtClean="0"/>
          </a:p>
          <a:p>
            <a:r>
              <a:rPr lang="en-US" dirty="0" smtClean="0"/>
              <a:t>Application Filter= +((appid:2059 </a:t>
            </a:r>
            <a:r>
              <a:rPr lang="en-US" dirty="0" err="1" smtClean="0"/>
              <a:t>enttype</a:t>
            </a:r>
            <a:r>
              <a:rPr lang="en-US" dirty="0" smtClean="0"/>
              <a:t>:*database*) AND (RMAS </a:t>
            </a:r>
            <a:r>
              <a:rPr lang="en-US" dirty="0" err="1" smtClean="0"/>
              <a:t>enttype</a:t>
            </a:r>
            <a:r>
              <a:rPr lang="en-US" dirty="0" smtClean="0"/>
              <a:t>:*database*)) -</a:t>
            </a:r>
            <a:r>
              <a:rPr lang="en-US" dirty="0" err="1" smtClean="0"/>
              <a:t>type:object</a:t>
            </a:r>
            <a:endParaRPr lang="en-US" dirty="0" smtClean="0"/>
          </a:p>
          <a:p>
            <a:endParaRPr lang="en-US" dirty="0" smtClean="0"/>
          </a:p>
          <a:p>
            <a:r>
              <a:rPr lang="en-US" dirty="0" smtClean="0"/>
              <a:t>System Filter=  (+(</a:t>
            </a:r>
            <a:r>
              <a:rPr lang="en-US" dirty="0" err="1" smtClean="0"/>
              <a:t>sys:LIVE</a:t>
            </a:r>
            <a:r>
              <a:rPr lang="en-US" dirty="0" smtClean="0"/>
              <a:t>*OK*</a:t>
            </a:r>
            <a:r>
              <a:rPr lang="en-US" dirty="0" err="1" smtClean="0"/>
              <a:t>pwauslihsapp</a:t>
            </a:r>
            <a:r>
              <a:rPr lang="en-US" dirty="0" smtClean="0"/>
              <a:t>*) -(</a:t>
            </a:r>
            <a:r>
              <a:rPr lang="en-US" dirty="0" err="1" smtClean="0"/>
              <a:t>sys:retail</a:t>
            </a:r>
            <a:r>
              <a:rPr lang="en-US" dirty="0" smtClean="0"/>
              <a:t>*) -(</a:t>
            </a:r>
            <a:r>
              <a:rPr lang="en-US" dirty="0" err="1" smtClean="0"/>
              <a:t>sys:memprofil</a:t>
            </a:r>
            <a:r>
              <a:rPr lang="en-US" dirty="0" smtClean="0"/>
              <a:t>*) -</a:t>
            </a:r>
            <a:r>
              <a:rPr lang="en-US" dirty="0" err="1" smtClean="0"/>
              <a:t>type:object</a:t>
            </a:r>
            <a:r>
              <a:rPr lang="en-US" dirty="0" smtClean="0"/>
              <a:t>)</a:t>
            </a:r>
          </a:p>
          <a:p>
            <a:endParaRPr lang="en-US" dirty="0" smtClean="0"/>
          </a:p>
          <a:p>
            <a:r>
              <a:rPr lang="en-US" dirty="0" smtClean="0"/>
              <a:t>+ is to include  - is to exclude  the () make it more readable</a:t>
            </a:r>
            <a:r>
              <a:rPr lang="en-US" baseline="0" dirty="0" smtClean="0"/>
              <a:t> and are not always required.</a:t>
            </a:r>
            <a:endParaRPr lang="en-US"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5</a:t>
            </a:fld>
            <a:endParaRPr lang="en-US"/>
          </a:p>
        </p:txBody>
      </p:sp>
    </p:spTree>
    <p:extLst>
      <p:ext uri="{BB962C8B-B14F-4D97-AF65-F5344CB8AC3E}">
        <p14:creationId xmlns:p14="http://schemas.microsoft.com/office/powerpoint/2010/main" val="3281037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BCO shows that there</a:t>
            </a:r>
            <a:r>
              <a:rPr lang="en-US" baseline="0" dirty="0" smtClean="0"/>
              <a:t> are two metrics. An aggregated metric and a by set personnel count. The second has 29 sub metrics.</a:t>
            </a:r>
          </a:p>
          <a:p>
            <a:endParaRPr lang="en-US" baseline="0" dirty="0" smtClean="0"/>
          </a:p>
          <a:p>
            <a:r>
              <a:rPr lang="en-US" baseline="0" dirty="0" smtClean="0"/>
              <a:t>The sub metrics we see that there is a division by state (apparently) and a few aggregations (contractors and employees (non-HR further down)</a:t>
            </a:r>
          </a:p>
          <a:p>
            <a:endParaRPr lang="en-US" baseline="0" dirty="0" smtClean="0"/>
          </a:p>
          <a:p>
            <a:endParaRPr lang="en-US" baseline="0" dirty="0" smtClean="0"/>
          </a:p>
          <a:p>
            <a:r>
              <a:rPr lang="en-US" baseline="0" dirty="0" smtClean="0"/>
              <a:t>You need some sort of analyst knowledge to determine what the different metrics mean (and don’t mean), then you can use the data. </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6</a:t>
            </a:fld>
            <a:endParaRPr lang="en-US"/>
          </a:p>
        </p:txBody>
      </p:sp>
    </p:spTree>
    <p:extLst>
      <p:ext uri="{BB962C8B-B14F-4D97-AF65-F5344CB8AC3E}">
        <p14:creationId xmlns:p14="http://schemas.microsoft.com/office/powerpoint/2010/main" val="3281037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initial review of data suggests that the contractors, employees and Non-</a:t>
            </a:r>
            <a:r>
              <a:rPr lang="en-US" baseline="0" dirty="0" err="1" smtClean="0"/>
              <a:t>Hr</a:t>
            </a:r>
            <a:r>
              <a:rPr lang="en-US" baseline="0" dirty="0" smtClean="0"/>
              <a:t> numbers were </a:t>
            </a:r>
            <a:r>
              <a:rPr lang="en-US" baseline="0" dirty="0" err="1" smtClean="0"/>
              <a:t>approperate</a:t>
            </a:r>
            <a:r>
              <a:rPr lang="en-US" baseline="0" dirty="0" smtClean="0"/>
              <a:t> to place together to show a total count, and confirm our number of about 21 thousand employees.</a:t>
            </a:r>
          </a:p>
          <a:p>
            <a:endParaRPr lang="en-US" baseline="0" dirty="0" smtClean="0"/>
          </a:p>
          <a:p>
            <a:r>
              <a:rPr lang="en-US" baseline="0" dirty="0" smtClean="0"/>
              <a:t>A quick analysis of that data give a line chart.</a:t>
            </a:r>
          </a:p>
          <a:p>
            <a:endParaRPr lang="en-US" baseline="0" dirty="0" smtClean="0"/>
          </a:p>
          <a:p>
            <a:r>
              <a:rPr lang="en-US" baseline="0" dirty="0" smtClean="0"/>
              <a:t>Changing to a stacked area looks better (we tried others, bar, stacked bar </a:t>
            </a:r>
            <a:r>
              <a:rPr lang="en-US" baseline="0" dirty="0" err="1" smtClean="0"/>
              <a:t>etc</a:t>
            </a:r>
            <a:r>
              <a:rPr lang="en-US" baseline="0" dirty="0" smtClean="0"/>
              <a:t> and they did  not appeal to our taste or convey what we wanted to convey).</a:t>
            </a:r>
          </a:p>
          <a:p>
            <a:endParaRPr lang="en-US" baseline="0" dirty="0" smtClean="0"/>
          </a:p>
          <a:p>
            <a:r>
              <a:rPr lang="en-US" baseline="0" dirty="0" smtClean="0"/>
              <a:t>Then changed the employees to be the bottom. </a:t>
            </a:r>
          </a:p>
          <a:p>
            <a:endParaRPr lang="en-US" baseline="0" dirty="0" smtClean="0"/>
          </a:p>
          <a:p>
            <a:r>
              <a:rPr lang="en-US" baseline="0" dirty="0" smtClean="0"/>
              <a:t>These choices are more limited than say Excel, but there are ways to </a:t>
            </a:r>
            <a:r>
              <a:rPr lang="en-US" baseline="0" dirty="0" err="1" smtClean="0"/>
              <a:t>controll</a:t>
            </a:r>
            <a:r>
              <a:rPr lang="en-US" baseline="0" dirty="0" smtClean="0"/>
              <a:t> how data is presented in the chart.  </a:t>
            </a:r>
          </a:p>
          <a:p>
            <a:endParaRPr lang="en-US" baseline="0" dirty="0" smtClean="0"/>
          </a:p>
          <a:p>
            <a:r>
              <a:rPr lang="en-US" baseline="0" dirty="0" smtClean="0"/>
              <a:t>Now that we have the data basically HOW we want it to look and confirmed that the date, at </a:t>
            </a:r>
            <a:r>
              <a:rPr lang="en-US" baseline="0" dirty="0" err="1" smtClean="0"/>
              <a:t>leaset</a:t>
            </a:r>
            <a:r>
              <a:rPr lang="en-US" baseline="0" dirty="0" smtClean="0"/>
              <a:t> </a:t>
            </a:r>
            <a:r>
              <a:rPr lang="en-US" baseline="0" dirty="0" err="1" smtClean="0"/>
              <a:t>superfically</a:t>
            </a:r>
            <a:r>
              <a:rPr lang="en-US" baseline="0" dirty="0" smtClean="0"/>
              <a:t>, agrees with a trusted external source. We move on to analysis and chart manipulation.</a:t>
            </a:r>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7</a:t>
            </a:fld>
            <a:endParaRPr lang="en-US"/>
          </a:p>
        </p:txBody>
      </p:sp>
    </p:spTree>
    <p:extLst>
      <p:ext uri="{BB962C8B-B14F-4D97-AF65-F5344CB8AC3E}">
        <p14:creationId xmlns:p14="http://schemas.microsoft.com/office/powerpoint/2010/main" val="1611223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Begin analysis looking</a:t>
            </a:r>
            <a:r>
              <a:rPr lang="en-US" baseline="0" dirty="0" smtClean="0"/>
              <a:t> for proper </a:t>
            </a:r>
            <a:r>
              <a:rPr lang="en-US" dirty="0" smtClean="0"/>
              <a:t>aggregation, proper granularity, appropriate variation, and consistency in data availability.</a:t>
            </a:r>
          </a:p>
          <a:p>
            <a:endParaRPr lang="en-US" dirty="0" smtClean="0"/>
          </a:p>
          <a:p>
            <a:endParaRPr lang="en-US" dirty="0" smtClean="0"/>
          </a:p>
          <a:p>
            <a:r>
              <a:rPr lang="en-US" dirty="0" smtClean="0"/>
              <a:t>The</a:t>
            </a:r>
            <a:r>
              <a:rPr lang="en-US" baseline="0" dirty="0" smtClean="0"/>
              <a:t> problems we have with the default charts are type (solved), order (solved) and history of 7 days, and aggregation.</a:t>
            </a:r>
          </a:p>
          <a:p>
            <a:endParaRPr lang="en-US" baseline="0" dirty="0" smtClean="0"/>
          </a:p>
          <a:p>
            <a:r>
              <a:rPr lang="en-US" baseline="0" dirty="0" smtClean="0"/>
              <a:t>Increasing history to last 180 days shows variation AND employees ‘hanging around’ the 21 thousand number.  This suggests that aggregation is LIKELY appropriate  (average is used) and the data is available for analysis.</a:t>
            </a:r>
          </a:p>
          <a:p>
            <a:endParaRPr lang="en-US" baseline="0" dirty="0" smtClean="0"/>
          </a:p>
          <a:p>
            <a:r>
              <a:rPr lang="en-US" baseline="0" dirty="0" smtClean="0"/>
              <a:t>However the data seems too consistent, in that while reported as hourly detail on the original chart, is shown as daily detail on the 180 day chart, but still seems too ‘stable’.  Further investigation shows data is gathered only once a week so this must be accounted for in your analysis.</a:t>
            </a:r>
          </a:p>
          <a:p>
            <a:endParaRPr lang="en-US" baseline="0" dirty="0" smtClean="0"/>
          </a:p>
          <a:p>
            <a:r>
              <a:rPr lang="en-US" baseline="0" dirty="0" smtClean="0"/>
              <a:t>The basic analysis and chart shows a good chart where some conclusions can be made.   The chart can then be modified (or new charts made) to illustrate those conclusions more clearly.  This is an initiative process that (can go on) goes on indefinitely.</a:t>
            </a:r>
          </a:p>
          <a:p>
            <a:endParaRPr lang="en-US" baseline="0" dirty="0" smtClean="0"/>
          </a:p>
          <a:p>
            <a:r>
              <a:rPr lang="en-US" baseline="0" dirty="0" smtClean="0"/>
              <a:t>In this case, this is a good generic chart that can now be made into a ‘real chart’ and placed in the Business Metric Works location.</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9CD101F8-4046-4B9A-9C7B-EA711EA30FB7}" type="slidenum">
              <a:rPr lang="en-US" smtClean="0"/>
              <a:t>8</a:t>
            </a:fld>
            <a:endParaRPr lang="en-US"/>
          </a:p>
        </p:txBody>
      </p:sp>
    </p:spTree>
    <p:extLst>
      <p:ext uri="{BB962C8B-B14F-4D97-AF65-F5344CB8AC3E}">
        <p14:creationId xmlns:p14="http://schemas.microsoft.com/office/powerpoint/2010/main" val="1150660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did the</a:t>
            </a:r>
            <a:r>
              <a:rPr lang="en-US" baseline="0" dirty="0" smtClean="0"/>
              <a:t> Employee analysis, we had BCO do other analysis.  BCO, especially quick analysis charts remembers the choices you have made, including </a:t>
            </a:r>
            <a:r>
              <a:rPr lang="en-US" baseline="0" smtClean="0"/>
              <a:t>what metrics </a:t>
            </a:r>
            <a:r>
              <a:rPr lang="en-US" baseline="0" dirty="0" smtClean="0"/>
              <a:t>are on the chart, so you can compare ANY metric to ANY other metric.  However, the down side is that you need to tell BCO that you wish different decisions when you have change to a new analysis.</a:t>
            </a:r>
          </a:p>
          <a:p>
            <a:endParaRPr lang="en-US" baseline="0" dirty="0" smtClean="0"/>
          </a:p>
          <a:p>
            <a:r>
              <a:rPr lang="en-US" baseline="0" dirty="0" smtClean="0"/>
              <a:t>This can be obvious, as in our case, but can also be very subtle.  </a:t>
            </a:r>
            <a:r>
              <a:rPr lang="en-US" b="1" baseline="0" dirty="0" smtClean="0"/>
              <a:t>BE CAREFUL </a:t>
            </a:r>
            <a:r>
              <a:rPr lang="en-US" baseline="0" dirty="0" smtClean="0"/>
              <a:t>that you </a:t>
            </a:r>
            <a:r>
              <a:rPr lang="en-US" b="1" baseline="0" dirty="0" smtClean="0"/>
              <a:t>THINK</a:t>
            </a:r>
            <a:r>
              <a:rPr lang="en-US" baseline="0" dirty="0" smtClean="0"/>
              <a:t> about what the data is saying and how it is being displayed. </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9</a:t>
            </a:fld>
            <a:endParaRPr lang="en-US"/>
          </a:p>
        </p:txBody>
      </p:sp>
    </p:spTree>
    <p:extLst>
      <p:ext uri="{BB962C8B-B14F-4D97-AF65-F5344CB8AC3E}">
        <p14:creationId xmlns:p14="http://schemas.microsoft.com/office/powerpoint/2010/main" val="4242321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10</a:t>
            </a:fld>
            <a:endParaRPr lang="en-US"/>
          </a:p>
        </p:txBody>
      </p:sp>
    </p:spTree>
    <p:extLst>
      <p:ext uri="{BB962C8B-B14F-4D97-AF65-F5344CB8AC3E}">
        <p14:creationId xmlns:p14="http://schemas.microsoft.com/office/powerpoint/2010/main" val="346364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7.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2.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5.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9.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0.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8365439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3455100"/>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7"/>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394800"/>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9742578"/>
      </p:ext>
    </p:extLst>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2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Tree>
    <p:extLst>
      <p:ext uri="{BB962C8B-B14F-4D97-AF65-F5344CB8AC3E}">
        <p14:creationId xmlns:p14="http://schemas.microsoft.com/office/powerpoint/2010/main" val="41660789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3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3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3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3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3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3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3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3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3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025843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4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4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4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4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4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4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4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4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4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4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4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4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6520536"/>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5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5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5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5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5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5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5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5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5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29768252"/>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5065"/>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1763595403"/>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0" y="6629400"/>
            <a:ext cx="990600" cy="228600"/>
          </a:xfrm>
          <a:prstGeom prst="rect">
            <a:avLst/>
          </a:prstGeom>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xfrm>
            <a:off x="4038601" y="6613532"/>
            <a:ext cx="1143000" cy="244475"/>
          </a:xfrm>
          <a:prstGeom prst="rect">
            <a:avLst/>
          </a:prstGeom>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42765269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image" Target="../media/image3.jpeg"/><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theme" Target="../theme/theme11.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image" Target="../media/image4.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5" Type="http://schemas.openxmlformats.org/officeDocument/2006/relationships/image" Target="../media/image3.jpeg"/><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5" Type="http://schemas.openxmlformats.org/officeDocument/2006/relationships/image" Target="../media/image3.jpeg"/><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image" Target="../media/image3.jpeg"/><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4.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5.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6" Type="http://schemas.openxmlformats.org/officeDocument/2006/relationships/image" Target="../media/image6.jpeg"/><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theme" Target="../theme/theme16.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image" Target="../media/image1.jpeg"/><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theme" Target="../theme/theme17.xml"/><Relationship Id="rId2" Type="http://schemas.openxmlformats.org/officeDocument/2006/relationships/slideLayout" Target="../slideLayouts/slideLayout203.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image" Target="../media/image2.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20.xml"/><Relationship Id="rId13" Type="http://schemas.openxmlformats.org/officeDocument/2006/relationships/slideLayout" Target="../slideLayouts/slideLayout225.xml"/><Relationship Id="rId3" Type="http://schemas.openxmlformats.org/officeDocument/2006/relationships/slideLayout" Target="../slideLayouts/slideLayout215.xml"/><Relationship Id="rId7" Type="http://schemas.openxmlformats.org/officeDocument/2006/relationships/slideLayout" Target="../slideLayouts/slideLayout219.xml"/><Relationship Id="rId12" Type="http://schemas.openxmlformats.org/officeDocument/2006/relationships/slideLayout" Target="../slideLayouts/slideLayout224.xml"/><Relationship Id="rId2" Type="http://schemas.openxmlformats.org/officeDocument/2006/relationships/slideLayout" Target="../slideLayouts/slideLayout214.xml"/><Relationship Id="rId1" Type="http://schemas.openxmlformats.org/officeDocument/2006/relationships/slideLayout" Target="../slideLayouts/slideLayout213.xml"/><Relationship Id="rId6" Type="http://schemas.openxmlformats.org/officeDocument/2006/relationships/slideLayout" Target="../slideLayouts/slideLayout218.xml"/><Relationship Id="rId11" Type="http://schemas.openxmlformats.org/officeDocument/2006/relationships/slideLayout" Target="../slideLayouts/slideLayout223.xml"/><Relationship Id="rId5" Type="http://schemas.openxmlformats.org/officeDocument/2006/relationships/slideLayout" Target="../slideLayouts/slideLayout217.xml"/><Relationship Id="rId15" Type="http://schemas.openxmlformats.org/officeDocument/2006/relationships/image" Target="../media/image3.jpeg"/><Relationship Id="rId10" Type="http://schemas.openxmlformats.org/officeDocument/2006/relationships/slideLayout" Target="../slideLayouts/slideLayout222.xml"/><Relationship Id="rId4" Type="http://schemas.openxmlformats.org/officeDocument/2006/relationships/slideLayout" Target="../slideLayouts/slideLayout216.xml"/><Relationship Id="rId9" Type="http://schemas.openxmlformats.org/officeDocument/2006/relationships/slideLayout" Target="../slideLayouts/slideLayout221.xml"/><Relationship Id="rId1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33.xml"/><Relationship Id="rId13" Type="http://schemas.openxmlformats.org/officeDocument/2006/relationships/theme" Target="../theme/theme19.xml"/><Relationship Id="rId3" Type="http://schemas.openxmlformats.org/officeDocument/2006/relationships/slideLayout" Target="../slideLayouts/slideLayout228.xml"/><Relationship Id="rId7" Type="http://schemas.openxmlformats.org/officeDocument/2006/relationships/slideLayout" Target="../slideLayouts/slideLayout232.xml"/><Relationship Id="rId12" Type="http://schemas.openxmlformats.org/officeDocument/2006/relationships/slideLayout" Target="../slideLayouts/slideLayout237.xml"/><Relationship Id="rId2" Type="http://schemas.openxmlformats.org/officeDocument/2006/relationships/slideLayout" Target="../slideLayouts/slideLayout227.xml"/><Relationship Id="rId1" Type="http://schemas.openxmlformats.org/officeDocument/2006/relationships/slideLayout" Target="../slideLayouts/slideLayout226.xml"/><Relationship Id="rId6" Type="http://schemas.openxmlformats.org/officeDocument/2006/relationships/slideLayout" Target="../slideLayouts/slideLayout231.xml"/><Relationship Id="rId11" Type="http://schemas.openxmlformats.org/officeDocument/2006/relationships/slideLayout" Target="../slideLayouts/slideLayout236.xml"/><Relationship Id="rId5" Type="http://schemas.openxmlformats.org/officeDocument/2006/relationships/slideLayout" Target="../slideLayouts/slideLayout230.xml"/><Relationship Id="rId10" Type="http://schemas.openxmlformats.org/officeDocument/2006/relationships/slideLayout" Target="../slideLayouts/slideLayout235.xml"/><Relationship Id="rId4" Type="http://schemas.openxmlformats.org/officeDocument/2006/relationships/slideLayout" Target="../slideLayouts/slideLayout229.xml"/><Relationship Id="rId9" Type="http://schemas.openxmlformats.org/officeDocument/2006/relationships/slideLayout" Target="../slideLayouts/slideLayout234.xml"/><Relationship Id="rId14" Type="http://schemas.openxmlformats.org/officeDocument/2006/relationships/image" Target="../media/image4.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45.xml"/><Relationship Id="rId13" Type="http://schemas.openxmlformats.org/officeDocument/2006/relationships/slideLayout" Target="../slideLayouts/slideLayout250.xml"/><Relationship Id="rId3" Type="http://schemas.openxmlformats.org/officeDocument/2006/relationships/slideLayout" Target="../slideLayouts/slideLayout240.xml"/><Relationship Id="rId7" Type="http://schemas.openxmlformats.org/officeDocument/2006/relationships/slideLayout" Target="../slideLayouts/slideLayout244.xml"/><Relationship Id="rId12" Type="http://schemas.openxmlformats.org/officeDocument/2006/relationships/slideLayout" Target="../slideLayouts/slideLayout249.xml"/><Relationship Id="rId2" Type="http://schemas.openxmlformats.org/officeDocument/2006/relationships/slideLayout" Target="../slideLayouts/slideLayout239.xml"/><Relationship Id="rId1" Type="http://schemas.openxmlformats.org/officeDocument/2006/relationships/slideLayout" Target="../slideLayouts/slideLayout238.xml"/><Relationship Id="rId6" Type="http://schemas.openxmlformats.org/officeDocument/2006/relationships/slideLayout" Target="../slideLayouts/slideLayout243.xml"/><Relationship Id="rId11" Type="http://schemas.openxmlformats.org/officeDocument/2006/relationships/slideLayout" Target="../slideLayouts/slideLayout248.xml"/><Relationship Id="rId5" Type="http://schemas.openxmlformats.org/officeDocument/2006/relationships/slideLayout" Target="../slideLayouts/slideLayout242.xml"/><Relationship Id="rId15" Type="http://schemas.openxmlformats.org/officeDocument/2006/relationships/image" Target="../media/image3.jpeg"/><Relationship Id="rId10" Type="http://schemas.openxmlformats.org/officeDocument/2006/relationships/slideLayout" Target="../slideLayouts/slideLayout247.xml"/><Relationship Id="rId4" Type="http://schemas.openxmlformats.org/officeDocument/2006/relationships/slideLayout" Target="../slideLayouts/slideLayout241.xml"/><Relationship Id="rId9" Type="http://schemas.openxmlformats.org/officeDocument/2006/relationships/slideLayout" Target="../slideLayouts/slideLayout246.xml"/><Relationship Id="rId1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58.xml"/><Relationship Id="rId13" Type="http://schemas.openxmlformats.org/officeDocument/2006/relationships/slideLayout" Target="../slideLayouts/slideLayout263.xml"/><Relationship Id="rId3" Type="http://schemas.openxmlformats.org/officeDocument/2006/relationships/slideLayout" Target="../slideLayouts/slideLayout253.xml"/><Relationship Id="rId7" Type="http://schemas.openxmlformats.org/officeDocument/2006/relationships/slideLayout" Target="../slideLayouts/slideLayout257.xml"/><Relationship Id="rId12" Type="http://schemas.openxmlformats.org/officeDocument/2006/relationships/slideLayout" Target="../slideLayouts/slideLayout262.xml"/><Relationship Id="rId2" Type="http://schemas.openxmlformats.org/officeDocument/2006/relationships/slideLayout" Target="../slideLayouts/slideLayout252.xml"/><Relationship Id="rId1" Type="http://schemas.openxmlformats.org/officeDocument/2006/relationships/slideLayout" Target="../slideLayouts/slideLayout251.xml"/><Relationship Id="rId6" Type="http://schemas.openxmlformats.org/officeDocument/2006/relationships/slideLayout" Target="../slideLayouts/slideLayout256.xml"/><Relationship Id="rId11" Type="http://schemas.openxmlformats.org/officeDocument/2006/relationships/slideLayout" Target="../slideLayouts/slideLayout261.xml"/><Relationship Id="rId5" Type="http://schemas.openxmlformats.org/officeDocument/2006/relationships/slideLayout" Target="../slideLayouts/slideLayout255.xml"/><Relationship Id="rId15" Type="http://schemas.openxmlformats.org/officeDocument/2006/relationships/image" Target="../media/image3.jpeg"/><Relationship Id="rId10" Type="http://schemas.openxmlformats.org/officeDocument/2006/relationships/slideLayout" Target="../slideLayouts/slideLayout260.xml"/><Relationship Id="rId4" Type="http://schemas.openxmlformats.org/officeDocument/2006/relationships/slideLayout" Target="../slideLayouts/slideLayout254.xml"/><Relationship Id="rId9" Type="http://schemas.openxmlformats.org/officeDocument/2006/relationships/slideLayout" Target="../slideLayouts/slideLayout259.xml"/><Relationship Id="rId14"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71.xml"/><Relationship Id="rId13" Type="http://schemas.openxmlformats.org/officeDocument/2006/relationships/slideLayout" Target="../slideLayouts/slideLayout276.xml"/><Relationship Id="rId3" Type="http://schemas.openxmlformats.org/officeDocument/2006/relationships/slideLayout" Target="../slideLayouts/slideLayout266.xml"/><Relationship Id="rId7" Type="http://schemas.openxmlformats.org/officeDocument/2006/relationships/slideLayout" Target="../slideLayouts/slideLayout270.xml"/><Relationship Id="rId12" Type="http://schemas.openxmlformats.org/officeDocument/2006/relationships/slideLayout" Target="../slideLayouts/slideLayout275.xml"/><Relationship Id="rId2" Type="http://schemas.openxmlformats.org/officeDocument/2006/relationships/slideLayout" Target="../slideLayouts/slideLayout265.xml"/><Relationship Id="rId1" Type="http://schemas.openxmlformats.org/officeDocument/2006/relationships/slideLayout" Target="../slideLayouts/slideLayout264.xml"/><Relationship Id="rId6" Type="http://schemas.openxmlformats.org/officeDocument/2006/relationships/slideLayout" Target="../slideLayouts/slideLayout269.xml"/><Relationship Id="rId11" Type="http://schemas.openxmlformats.org/officeDocument/2006/relationships/slideLayout" Target="../slideLayouts/slideLayout274.xml"/><Relationship Id="rId5" Type="http://schemas.openxmlformats.org/officeDocument/2006/relationships/slideLayout" Target="../slideLayouts/slideLayout268.xml"/><Relationship Id="rId15" Type="http://schemas.openxmlformats.org/officeDocument/2006/relationships/image" Target="../media/image3.jpeg"/><Relationship Id="rId10" Type="http://schemas.openxmlformats.org/officeDocument/2006/relationships/slideLayout" Target="../slideLayouts/slideLayout273.xml"/><Relationship Id="rId4" Type="http://schemas.openxmlformats.org/officeDocument/2006/relationships/slideLayout" Target="../slideLayouts/slideLayout267.xml"/><Relationship Id="rId9" Type="http://schemas.openxmlformats.org/officeDocument/2006/relationships/slideLayout" Target="../slideLayouts/slideLayout272.xml"/><Relationship Id="rId14"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84.xml"/><Relationship Id="rId13" Type="http://schemas.openxmlformats.org/officeDocument/2006/relationships/image" Target="../media/image4.jpeg"/><Relationship Id="rId3" Type="http://schemas.openxmlformats.org/officeDocument/2006/relationships/slideLayout" Target="../slideLayouts/slideLayout279.xml"/><Relationship Id="rId7" Type="http://schemas.openxmlformats.org/officeDocument/2006/relationships/slideLayout" Target="../slideLayouts/slideLayout283.xml"/><Relationship Id="rId12" Type="http://schemas.openxmlformats.org/officeDocument/2006/relationships/theme" Target="../theme/theme23.xml"/><Relationship Id="rId2" Type="http://schemas.openxmlformats.org/officeDocument/2006/relationships/slideLayout" Target="../slideLayouts/slideLayout278.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5" Type="http://schemas.openxmlformats.org/officeDocument/2006/relationships/slideLayout" Target="../slideLayouts/slideLayout281.xml"/><Relationship Id="rId10" Type="http://schemas.openxmlformats.org/officeDocument/2006/relationships/slideLayout" Target="../slideLayouts/slideLayout286.xml"/><Relationship Id="rId4" Type="http://schemas.openxmlformats.org/officeDocument/2006/relationships/slideLayout" Target="../slideLayouts/slideLayout280.xml"/><Relationship Id="rId9" Type="http://schemas.openxmlformats.org/officeDocument/2006/relationships/slideLayout" Target="../slideLayouts/slideLayout285.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95.xml"/><Relationship Id="rId13" Type="http://schemas.openxmlformats.org/officeDocument/2006/relationships/slideLayout" Target="../slideLayouts/slideLayout300.xml"/><Relationship Id="rId3" Type="http://schemas.openxmlformats.org/officeDocument/2006/relationships/slideLayout" Target="../slideLayouts/slideLayout290.xml"/><Relationship Id="rId7" Type="http://schemas.openxmlformats.org/officeDocument/2006/relationships/slideLayout" Target="../slideLayouts/slideLayout294.xml"/><Relationship Id="rId12" Type="http://schemas.openxmlformats.org/officeDocument/2006/relationships/slideLayout" Target="../slideLayouts/slideLayout299.xml"/><Relationship Id="rId2" Type="http://schemas.openxmlformats.org/officeDocument/2006/relationships/slideLayout" Target="../slideLayouts/slideLayout289.xml"/><Relationship Id="rId16" Type="http://schemas.openxmlformats.org/officeDocument/2006/relationships/image" Target="../media/image6.jpeg"/><Relationship Id="rId1" Type="http://schemas.openxmlformats.org/officeDocument/2006/relationships/slideLayout" Target="../slideLayouts/slideLayout288.xml"/><Relationship Id="rId6" Type="http://schemas.openxmlformats.org/officeDocument/2006/relationships/slideLayout" Target="../slideLayouts/slideLayout293.xml"/><Relationship Id="rId11" Type="http://schemas.openxmlformats.org/officeDocument/2006/relationships/slideLayout" Target="../slideLayouts/slideLayout298.xml"/><Relationship Id="rId5" Type="http://schemas.openxmlformats.org/officeDocument/2006/relationships/slideLayout" Target="../slideLayouts/slideLayout292.xml"/><Relationship Id="rId15" Type="http://schemas.openxmlformats.org/officeDocument/2006/relationships/theme" Target="../theme/theme24.xml"/><Relationship Id="rId10" Type="http://schemas.openxmlformats.org/officeDocument/2006/relationships/slideLayout" Target="../slideLayouts/slideLayout297.xml"/><Relationship Id="rId4" Type="http://schemas.openxmlformats.org/officeDocument/2006/relationships/slideLayout" Target="../slideLayouts/slideLayout291.xml"/><Relationship Id="rId9" Type="http://schemas.openxmlformats.org/officeDocument/2006/relationships/slideLayout" Target="../slideLayouts/slideLayout296.xml"/><Relationship Id="rId14" Type="http://schemas.openxmlformats.org/officeDocument/2006/relationships/slideLayout" Target="../slideLayouts/slideLayout301.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09.xml"/><Relationship Id="rId13" Type="http://schemas.openxmlformats.org/officeDocument/2006/relationships/image" Target="../media/image1.jpeg"/><Relationship Id="rId3" Type="http://schemas.openxmlformats.org/officeDocument/2006/relationships/slideLayout" Target="../slideLayouts/slideLayout304.xml"/><Relationship Id="rId7" Type="http://schemas.openxmlformats.org/officeDocument/2006/relationships/slideLayout" Target="../slideLayouts/slideLayout308.xml"/><Relationship Id="rId12" Type="http://schemas.openxmlformats.org/officeDocument/2006/relationships/theme" Target="../theme/theme25.xml"/><Relationship Id="rId2" Type="http://schemas.openxmlformats.org/officeDocument/2006/relationships/slideLayout" Target="../slideLayouts/slideLayout303.xml"/><Relationship Id="rId1" Type="http://schemas.openxmlformats.org/officeDocument/2006/relationships/slideLayout" Target="../slideLayouts/slideLayout302.xml"/><Relationship Id="rId6" Type="http://schemas.openxmlformats.org/officeDocument/2006/relationships/slideLayout" Target="../slideLayouts/slideLayout307.xml"/><Relationship Id="rId11" Type="http://schemas.openxmlformats.org/officeDocument/2006/relationships/slideLayout" Target="../slideLayouts/slideLayout312.xml"/><Relationship Id="rId5" Type="http://schemas.openxmlformats.org/officeDocument/2006/relationships/slideLayout" Target="../slideLayouts/slideLayout306.xml"/><Relationship Id="rId10" Type="http://schemas.openxmlformats.org/officeDocument/2006/relationships/slideLayout" Target="../slideLayouts/slideLayout311.xml"/><Relationship Id="rId4" Type="http://schemas.openxmlformats.org/officeDocument/2006/relationships/slideLayout" Target="../slideLayouts/slideLayout305.xml"/><Relationship Id="rId9" Type="http://schemas.openxmlformats.org/officeDocument/2006/relationships/slideLayout" Target="../slideLayouts/slideLayout310.xml"/><Relationship Id="rId14" Type="http://schemas.openxmlformats.org/officeDocument/2006/relationships/image" Target="../media/image2.png"/></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20.xml"/><Relationship Id="rId13" Type="http://schemas.openxmlformats.org/officeDocument/2006/relationships/slideLayout" Target="../slideLayouts/slideLayout325.xml"/><Relationship Id="rId3" Type="http://schemas.openxmlformats.org/officeDocument/2006/relationships/slideLayout" Target="../slideLayouts/slideLayout315.xml"/><Relationship Id="rId7" Type="http://schemas.openxmlformats.org/officeDocument/2006/relationships/slideLayout" Target="../slideLayouts/slideLayout319.xml"/><Relationship Id="rId12" Type="http://schemas.openxmlformats.org/officeDocument/2006/relationships/slideLayout" Target="../slideLayouts/slideLayout324.xml"/><Relationship Id="rId2" Type="http://schemas.openxmlformats.org/officeDocument/2006/relationships/slideLayout" Target="../slideLayouts/slideLayout314.xml"/><Relationship Id="rId1" Type="http://schemas.openxmlformats.org/officeDocument/2006/relationships/slideLayout" Target="../slideLayouts/slideLayout313.xml"/><Relationship Id="rId6" Type="http://schemas.openxmlformats.org/officeDocument/2006/relationships/slideLayout" Target="../slideLayouts/slideLayout318.xml"/><Relationship Id="rId11" Type="http://schemas.openxmlformats.org/officeDocument/2006/relationships/slideLayout" Target="../slideLayouts/slideLayout323.xml"/><Relationship Id="rId5" Type="http://schemas.openxmlformats.org/officeDocument/2006/relationships/slideLayout" Target="../slideLayouts/slideLayout317.xml"/><Relationship Id="rId15" Type="http://schemas.openxmlformats.org/officeDocument/2006/relationships/image" Target="../media/image3.jpeg"/><Relationship Id="rId10" Type="http://schemas.openxmlformats.org/officeDocument/2006/relationships/slideLayout" Target="../slideLayouts/slideLayout322.xml"/><Relationship Id="rId4" Type="http://schemas.openxmlformats.org/officeDocument/2006/relationships/slideLayout" Target="../slideLayouts/slideLayout316.xml"/><Relationship Id="rId9" Type="http://schemas.openxmlformats.org/officeDocument/2006/relationships/slideLayout" Target="../slideLayouts/slideLayout321.xml"/><Relationship Id="rId14" Type="http://schemas.openxmlformats.org/officeDocument/2006/relationships/theme" Target="../theme/theme26.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33.xml"/><Relationship Id="rId13" Type="http://schemas.openxmlformats.org/officeDocument/2006/relationships/theme" Target="../theme/theme27.xml"/><Relationship Id="rId3" Type="http://schemas.openxmlformats.org/officeDocument/2006/relationships/slideLayout" Target="../slideLayouts/slideLayout328.xml"/><Relationship Id="rId7" Type="http://schemas.openxmlformats.org/officeDocument/2006/relationships/slideLayout" Target="../slideLayouts/slideLayout332.xml"/><Relationship Id="rId12" Type="http://schemas.openxmlformats.org/officeDocument/2006/relationships/slideLayout" Target="../slideLayouts/slideLayout337.xml"/><Relationship Id="rId2" Type="http://schemas.openxmlformats.org/officeDocument/2006/relationships/slideLayout" Target="../slideLayouts/slideLayout327.xml"/><Relationship Id="rId1" Type="http://schemas.openxmlformats.org/officeDocument/2006/relationships/slideLayout" Target="../slideLayouts/slideLayout326.xml"/><Relationship Id="rId6" Type="http://schemas.openxmlformats.org/officeDocument/2006/relationships/slideLayout" Target="../slideLayouts/slideLayout331.xml"/><Relationship Id="rId11" Type="http://schemas.openxmlformats.org/officeDocument/2006/relationships/slideLayout" Target="../slideLayouts/slideLayout336.xml"/><Relationship Id="rId5" Type="http://schemas.openxmlformats.org/officeDocument/2006/relationships/slideLayout" Target="../slideLayouts/slideLayout330.xml"/><Relationship Id="rId10" Type="http://schemas.openxmlformats.org/officeDocument/2006/relationships/slideLayout" Target="../slideLayouts/slideLayout335.xml"/><Relationship Id="rId4" Type="http://schemas.openxmlformats.org/officeDocument/2006/relationships/slideLayout" Target="../slideLayouts/slideLayout329.xml"/><Relationship Id="rId9" Type="http://schemas.openxmlformats.org/officeDocument/2006/relationships/slideLayout" Target="../slideLayouts/slideLayout334.xml"/><Relationship Id="rId14" Type="http://schemas.openxmlformats.org/officeDocument/2006/relationships/image" Target="../media/image4.jpeg"/></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45.xml"/><Relationship Id="rId13" Type="http://schemas.openxmlformats.org/officeDocument/2006/relationships/slideLayout" Target="../slideLayouts/slideLayout350.xml"/><Relationship Id="rId3" Type="http://schemas.openxmlformats.org/officeDocument/2006/relationships/slideLayout" Target="../slideLayouts/slideLayout340.xml"/><Relationship Id="rId7" Type="http://schemas.openxmlformats.org/officeDocument/2006/relationships/slideLayout" Target="../slideLayouts/slideLayout344.xml"/><Relationship Id="rId12" Type="http://schemas.openxmlformats.org/officeDocument/2006/relationships/slideLayout" Target="../slideLayouts/slideLayout349.xml"/><Relationship Id="rId2" Type="http://schemas.openxmlformats.org/officeDocument/2006/relationships/slideLayout" Target="../slideLayouts/slideLayout339.xml"/><Relationship Id="rId1" Type="http://schemas.openxmlformats.org/officeDocument/2006/relationships/slideLayout" Target="../slideLayouts/slideLayout338.xml"/><Relationship Id="rId6" Type="http://schemas.openxmlformats.org/officeDocument/2006/relationships/slideLayout" Target="../slideLayouts/slideLayout343.xml"/><Relationship Id="rId11" Type="http://schemas.openxmlformats.org/officeDocument/2006/relationships/slideLayout" Target="../slideLayouts/slideLayout348.xml"/><Relationship Id="rId5" Type="http://schemas.openxmlformats.org/officeDocument/2006/relationships/slideLayout" Target="../slideLayouts/slideLayout342.xml"/><Relationship Id="rId15" Type="http://schemas.openxmlformats.org/officeDocument/2006/relationships/image" Target="../media/image3.jpeg"/><Relationship Id="rId10" Type="http://schemas.openxmlformats.org/officeDocument/2006/relationships/slideLayout" Target="../slideLayouts/slideLayout347.xml"/><Relationship Id="rId4" Type="http://schemas.openxmlformats.org/officeDocument/2006/relationships/slideLayout" Target="../slideLayouts/slideLayout341.xml"/><Relationship Id="rId9" Type="http://schemas.openxmlformats.org/officeDocument/2006/relationships/slideLayout" Target="../slideLayouts/slideLayout346.xml"/><Relationship Id="rId14"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58.xml"/><Relationship Id="rId13" Type="http://schemas.openxmlformats.org/officeDocument/2006/relationships/slideLayout" Target="../slideLayouts/slideLayout363.xml"/><Relationship Id="rId3" Type="http://schemas.openxmlformats.org/officeDocument/2006/relationships/slideLayout" Target="../slideLayouts/slideLayout353.xml"/><Relationship Id="rId7" Type="http://schemas.openxmlformats.org/officeDocument/2006/relationships/slideLayout" Target="../slideLayouts/slideLayout357.xml"/><Relationship Id="rId12" Type="http://schemas.openxmlformats.org/officeDocument/2006/relationships/slideLayout" Target="../slideLayouts/slideLayout362.xml"/><Relationship Id="rId2" Type="http://schemas.openxmlformats.org/officeDocument/2006/relationships/slideLayout" Target="../slideLayouts/slideLayout352.xml"/><Relationship Id="rId1" Type="http://schemas.openxmlformats.org/officeDocument/2006/relationships/slideLayout" Target="../slideLayouts/slideLayout351.xml"/><Relationship Id="rId6" Type="http://schemas.openxmlformats.org/officeDocument/2006/relationships/slideLayout" Target="../slideLayouts/slideLayout356.xml"/><Relationship Id="rId11" Type="http://schemas.openxmlformats.org/officeDocument/2006/relationships/slideLayout" Target="../slideLayouts/slideLayout361.xml"/><Relationship Id="rId5" Type="http://schemas.openxmlformats.org/officeDocument/2006/relationships/slideLayout" Target="../slideLayouts/slideLayout355.xml"/><Relationship Id="rId15" Type="http://schemas.openxmlformats.org/officeDocument/2006/relationships/image" Target="../media/image3.jpeg"/><Relationship Id="rId10" Type="http://schemas.openxmlformats.org/officeDocument/2006/relationships/slideLayout" Target="../slideLayouts/slideLayout360.xml"/><Relationship Id="rId4" Type="http://schemas.openxmlformats.org/officeDocument/2006/relationships/slideLayout" Target="../slideLayouts/slideLayout354.xml"/><Relationship Id="rId9" Type="http://schemas.openxmlformats.org/officeDocument/2006/relationships/slideLayout" Target="../slideLayouts/slideLayout359.xml"/><Relationship Id="rId14"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4.jpe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71.xml"/><Relationship Id="rId13" Type="http://schemas.openxmlformats.org/officeDocument/2006/relationships/slideLayout" Target="../slideLayouts/slideLayout376.xml"/><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slideLayout" Target="../slideLayouts/slideLayout375.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5" Type="http://schemas.openxmlformats.org/officeDocument/2006/relationships/image" Target="../media/image3.jpeg"/><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 Id="rId14" Type="http://schemas.openxmlformats.org/officeDocument/2006/relationships/theme" Target="../theme/theme30.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84.xml"/><Relationship Id="rId13" Type="http://schemas.openxmlformats.org/officeDocument/2006/relationships/image" Target="../media/image4.jpeg"/><Relationship Id="rId3" Type="http://schemas.openxmlformats.org/officeDocument/2006/relationships/slideLayout" Target="../slideLayouts/slideLayout379.xml"/><Relationship Id="rId7" Type="http://schemas.openxmlformats.org/officeDocument/2006/relationships/slideLayout" Target="../slideLayouts/slideLayout383.xml"/><Relationship Id="rId12" Type="http://schemas.openxmlformats.org/officeDocument/2006/relationships/theme" Target="../theme/theme31.xml"/><Relationship Id="rId2" Type="http://schemas.openxmlformats.org/officeDocument/2006/relationships/slideLayout" Target="../slideLayouts/slideLayout378.xml"/><Relationship Id="rId1" Type="http://schemas.openxmlformats.org/officeDocument/2006/relationships/slideLayout" Target="../slideLayouts/slideLayout377.xml"/><Relationship Id="rId6" Type="http://schemas.openxmlformats.org/officeDocument/2006/relationships/slideLayout" Target="../slideLayouts/slideLayout382.xml"/><Relationship Id="rId11" Type="http://schemas.openxmlformats.org/officeDocument/2006/relationships/slideLayout" Target="../slideLayouts/slideLayout387.xml"/><Relationship Id="rId5" Type="http://schemas.openxmlformats.org/officeDocument/2006/relationships/slideLayout" Target="../slideLayouts/slideLayout381.xml"/><Relationship Id="rId10" Type="http://schemas.openxmlformats.org/officeDocument/2006/relationships/slideLayout" Target="../slideLayouts/slideLayout386.xml"/><Relationship Id="rId4" Type="http://schemas.openxmlformats.org/officeDocument/2006/relationships/slideLayout" Target="../slideLayouts/slideLayout380.xml"/><Relationship Id="rId9" Type="http://schemas.openxmlformats.org/officeDocument/2006/relationships/slideLayout" Target="../slideLayouts/slideLayout385.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95.xml"/><Relationship Id="rId13" Type="http://schemas.openxmlformats.org/officeDocument/2006/relationships/slideLayout" Target="../slideLayouts/slideLayout400.xml"/><Relationship Id="rId3" Type="http://schemas.openxmlformats.org/officeDocument/2006/relationships/slideLayout" Target="../slideLayouts/slideLayout390.xml"/><Relationship Id="rId7" Type="http://schemas.openxmlformats.org/officeDocument/2006/relationships/slideLayout" Target="../slideLayouts/slideLayout394.xml"/><Relationship Id="rId12" Type="http://schemas.openxmlformats.org/officeDocument/2006/relationships/slideLayout" Target="../slideLayouts/slideLayout399.xml"/><Relationship Id="rId2" Type="http://schemas.openxmlformats.org/officeDocument/2006/relationships/slideLayout" Target="../slideLayouts/slideLayout389.xml"/><Relationship Id="rId16" Type="http://schemas.openxmlformats.org/officeDocument/2006/relationships/image" Target="../media/image6.jpeg"/><Relationship Id="rId1" Type="http://schemas.openxmlformats.org/officeDocument/2006/relationships/slideLayout" Target="../slideLayouts/slideLayout388.xml"/><Relationship Id="rId6" Type="http://schemas.openxmlformats.org/officeDocument/2006/relationships/slideLayout" Target="../slideLayouts/slideLayout393.xml"/><Relationship Id="rId11" Type="http://schemas.openxmlformats.org/officeDocument/2006/relationships/slideLayout" Target="../slideLayouts/slideLayout398.xml"/><Relationship Id="rId5" Type="http://schemas.openxmlformats.org/officeDocument/2006/relationships/slideLayout" Target="../slideLayouts/slideLayout392.xml"/><Relationship Id="rId15" Type="http://schemas.openxmlformats.org/officeDocument/2006/relationships/theme" Target="../theme/theme32.xml"/><Relationship Id="rId10" Type="http://schemas.openxmlformats.org/officeDocument/2006/relationships/slideLayout" Target="../slideLayouts/slideLayout397.xml"/><Relationship Id="rId4" Type="http://schemas.openxmlformats.org/officeDocument/2006/relationships/slideLayout" Target="../slideLayouts/slideLayout391.xml"/><Relationship Id="rId9" Type="http://schemas.openxmlformats.org/officeDocument/2006/relationships/slideLayout" Target="../slideLayouts/slideLayout396.xml"/><Relationship Id="rId14" Type="http://schemas.openxmlformats.org/officeDocument/2006/relationships/slideLayout" Target="../slideLayouts/slideLayout401.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409.xml"/><Relationship Id="rId13" Type="http://schemas.openxmlformats.org/officeDocument/2006/relationships/image" Target="../media/image1.jpeg"/><Relationship Id="rId3" Type="http://schemas.openxmlformats.org/officeDocument/2006/relationships/slideLayout" Target="../slideLayouts/slideLayout404.xml"/><Relationship Id="rId7" Type="http://schemas.openxmlformats.org/officeDocument/2006/relationships/slideLayout" Target="../slideLayouts/slideLayout408.xml"/><Relationship Id="rId12" Type="http://schemas.openxmlformats.org/officeDocument/2006/relationships/theme" Target="../theme/theme33.xml"/><Relationship Id="rId2" Type="http://schemas.openxmlformats.org/officeDocument/2006/relationships/slideLayout" Target="../slideLayouts/slideLayout403.xml"/><Relationship Id="rId1" Type="http://schemas.openxmlformats.org/officeDocument/2006/relationships/slideLayout" Target="../slideLayouts/slideLayout402.xml"/><Relationship Id="rId6" Type="http://schemas.openxmlformats.org/officeDocument/2006/relationships/slideLayout" Target="../slideLayouts/slideLayout407.xml"/><Relationship Id="rId11" Type="http://schemas.openxmlformats.org/officeDocument/2006/relationships/slideLayout" Target="../slideLayouts/slideLayout412.xml"/><Relationship Id="rId5" Type="http://schemas.openxmlformats.org/officeDocument/2006/relationships/slideLayout" Target="../slideLayouts/slideLayout406.xml"/><Relationship Id="rId10" Type="http://schemas.openxmlformats.org/officeDocument/2006/relationships/slideLayout" Target="../slideLayouts/slideLayout411.xml"/><Relationship Id="rId4" Type="http://schemas.openxmlformats.org/officeDocument/2006/relationships/slideLayout" Target="../slideLayouts/slideLayout405.xml"/><Relationship Id="rId9" Type="http://schemas.openxmlformats.org/officeDocument/2006/relationships/slideLayout" Target="../slideLayouts/slideLayout410.xml"/><Relationship Id="rId14" Type="http://schemas.openxmlformats.org/officeDocument/2006/relationships/image" Target="../media/image2.png"/></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420.xml"/><Relationship Id="rId13" Type="http://schemas.openxmlformats.org/officeDocument/2006/relationships/slideLayout" Target="../slideLayouts/slideLayout425.xml"/><Relationship Id="rId3" Type="http://schemas.openxmlformats.org/officeDocument/2006/relationships/slideLayout" Target="../slideLayouts/slideLayout415.xml"/><Relationship Id="rId7" Type="http://schemas.openxmlformats.org/officeDocument/2006/relationships/slideLayout" Target="../slideLayouts/slideLayout419.xml"/><Relationship Id="rId12" Type="http://schemas.openxmlformats.org/officeDocument/2006/relationships/slideLayout" Target="../slideLayouts/slideLayout424.xml"/><Relationship Id="rId2" Type="http://schemas.openxmlformats.org/officeDocument/2006/relationships/slideLayout" Target="../slideLayouts/slideLayout414.xml"/><Relationship Id="rId1" Type="http://schemas.openxmlformats.org/officeDocument/2006/relationships/slideLayout" Target="../slideLayouts/slideLayout413.xml"/><Relationship Id="rId6" Type="http://schemas.openxmlformats.org/officeDocument/2006/relationships/slideLayout" Target="../slideLayouts/slideLayout418.xml"/><Relationship Id="rId11" Type="http://schemas.openxmlformats.org/officeDocument/2006/relationships/slideLayout" Target="../slideLayouts/slideLayout423.xml"/><Relationship Id="rId5" Type="http://schemas.openxmlformats.org/officeDocument/2006/relationships/slideLayout" Target="../slideLayouts/slideLayout417.xml"/><Relationship Id="rId15" Type="http://schemas.openxmlformats.org/officeDocument/2006/relationships/image" Target="../media/image3.jpeg"/><Relationship Id="rId10" Type="http://schemas.openxmlformats.org/officeDocument/2006/relationships/slideLayout" Target="../slideLayouts/slideLayout422.xml"/><Relationship Id="rId4" Type="http://schemas.openxmlformats.org/officeDocument/2006/relationships/slideLayout" Target="../slideLayouts/slideLayout416.xml"/><Relationship Id="rId9" Type="http://schemas.openxmlformats.org/officeDocument/2006/relationships/slideLayout" Target="../slideLayouts/slideLayout421.xml"/><Relationship Id="rId14" Type="http://schemas.openxmlformats.org/officeDocument/2006/relationships/theme" Target="../theme/theme34.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433.xml"/><Relationship Id="rId13" Type="http://schemas.openxmlformats.org/officeDocument/2006/relationships/theme" Target="../theme/theme35.xml"/><Relationship Id="rId3" Type="http://schemas.openxmlformats.org/officeDocument/2006/relationships/slideLayout" Target="../slideLayouts/slideLayout428.xml"/><Relationship Id="rId7" Type="http://schemas.openxmlformats.org/officeDocument/2006/relationships/slideLayout" Target="../slideLayouts/slideLayout432.xml"/><Relationship Id="rId12" Type="http://schemas.openxmlformats.org/officeDocument/2006/relationships/slideLayout" Target="../slideLayouts/slideLayout437.xml"/><Relationship Id="rId2" Type="http://schemas.openxmlformats.org/officeDocument/2006/relationships/slideLayout" Target="../slideLayouts/slideLayout427.xml"/><Relationship Id="rId1" Type="http://schemas.openxmlformats.org/officeDocument/2006/relationships/slideLayout" Target="../slideLayouts/slideLayout426.xml"/><Relationship Id="rId6" Type="http://schemas.openxmlformats.org/officeDocument/2006/relationships/slideLayout" Target="../slideLayouts/slideLayout431.xml"/><Relationship Id="rId11" Type="http://schemas.openxmlformats.org/officeDocument/2006/relationships/slideLayout" Target="../slideLayouts/slideLayout436.xml"/><Relationship Id="rId5" Type="http://schemas.openxmlformats.org/officeDocument/2006/relationships/slideLayout" Target="../slideLayouts/slideLayout430.xml"/><Relationship Id="rId10" Type="http://schemas.openxmlformats.org/officeDocument/2006/relationships/slideLayout" Target="../slideLayouts/slideLayout435.xml"/><Relationship Id="rId4" Type="http://schemas.openxmlformats.org/officeDocument/2006/relationships/slideLayout" Target="../slideLayouts/slideLayout429.xml"/><Relationship Id="rId9" Type="http://schemas.openxmlformats.org/officeDocument/2006/relationships/slideLayout" Target="../slideLayouts/slideLayout434.xml"/><Relationship Id="rId14" Type="http://schemas.openxmlformats.org/officeDocument/2006/relationships/image" Target="../media/image4.jpeg"/></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45.xml"/><Relationship Id="rId13" Type="http://schemas.openxmlformats.org/officeDocument/2006/relationships/slideLayout" Target="../slideLayouts/slideLayout450.xml"/><Relationship Id="rId3" Type="http://schemas.openxmlformats.org/officeDocument/2006/relationships/slideLayout" Target="../slideLayouts/slideLayout440.xml"/><Relationship Id="rId7" Type="http://schemas.openxmlformats.org/officeDocument/2006/relationships/slideLayout" Target="../slideLayouts/slideLayout444.xml"/><Relationship Id="rId12" Type="http://schemas.openxmlformats.org/officeDocument/2006/relationships/slideLayout" Target="../slideLayouts/slideLayout449.xml"/><Relationship Id="rId2" Type="http://schemas.openxmlformats.org/officeDocument/2006/relationships/slideLayout" Target="../slideLayouts/slideLayout439.xml"/><Relationship Id="rId1" Type="http://schemas.openxmlformats.org/officeDocument/2006/relationships/slideLayout" Target="../slideLayouts/slideLayout438.xml"/><Relationship Id="rId6" Type="http://schemas.openxmlformats.org/officeDocument/2006/relationships/slideLayout" Target="../slideLayouts/slideLayout443.xml"/><Relationship Id="rId11" Type="http://schemas.openxmlformats.org/officeDocument/2006/relationships/slideLayout" Target="../slideLayouts/slideLayout448.xml"/><Relationship Id="rId5" Type="http://schemas.openxmlformats.org/officeDocument/2006/relationships/slideLayout" Target="../slideLayouts/slideLayout442.xml"/><Relationship Id="rId15" Type="http://schemas.openxmlformats.org/officeDocument/2006/relationships/image" Target="../media/image3.jpeg"/><Relationship Id="rId10" Type="http://schemas.openxmlformats.org/officeDocument/2006/relationships/slideLayout" Target="../slideLayouts/slideLayout447.xml"/><Relationship Id="rId4" Type="http://schemas.openxmlformats.org/officeDocument/2006/relationships/slideLayout" Target="../slideLayouts/slideLayout441.xml"/><Relationship Id="rId9" Type="http://schemas.openxmlformats.org/officeDocument/2006/relationships/slideLayout" Target="../slideLayouts/slideLayout446.xml"/><Relationship Id="rId14" Type="http://schemas.openxmlformats.org/officeDocument/2006/relationships/theme" Target="../theme/theme36.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58.xml"/><Relationship Id="rId13" Type="http://schemas.openxmlformats.org/officeDocument/2006/relationships/slideLayout" Target="../slideLayouts/slideLayout463.xml"/><Relationship Id="rId3" Type="http://schemas.openxmlformats.org/officeDocument/2006/relationships/slideLayout" Target="../slideLayouts/slideLayout453.xml"/><Relationship Id="rId7" Type="http://schemas.openxmlformats.org/officeDocument/2006/relationships/slideLayout" Target="../slideLayouts/slideLayout457.xml"/><Relationship Id="rId12" Type="http://schemas.openxmlformats.org/officeDocument/2006/relationships/slideLayout" Target="../slideLayouts/slideLayout462.xml"/><Relationship Id="rId2" Type="http://schemas.openxmlformats.org/officeDocument/2006/relationships/slideLayout" Target="../slideLayouts/slideLayout452.xml"/><Relationship Id="rId1" Type="http://schemas.openxmlformats.org/officeDocument/2006/relationships/slideLayout" Target="../slideLayouts/slideLayout451.xml"/><Relationship Id="rId6" Type="http://schemas.openxmlformats.org/officeDocument/2006/relationships/slideLayout" Target="../slideLayouts/slideLayout456.xml"/><Relationship Id="rId11" Type="http://schemas.openxmlformats.org/officeDocument/2006/relationships/slideLayout" Target="../slideLayouts/slideLayout461.xml"/><Relationship Id="rId5" Type="http://schemas.openxmlformats.org/officeDocument/2006/relationships/slideLayout" Target="../slideLayouts/slideLayout455.xml"/><Relationship Id="rId15" Type="http://schemas.openxmlformats.org/officeDocument/2006/relationships/image" Target="../media/image3.jpeg"/><Relationship Id="rId10" Type="http://schemas.openxmlformats.org/officeDocument/2006/relationships/slideLayout" Target="../slideLayouts/slideLayout460.xml"/><Relationship Id="rId4" Type="http://schemas.openxmlformats.org/officeDocument/2006/relationships/slideLayout" Target="../slideLayouts/slideLayout454.xml"/><Relationship Id="rId9" Type="http://schemas.openxmlformats.org/officeDocument/2006/relationships/slideLayout" Target="../slideLayouts/slideLayout459.xml"/><Relationship Id="rId14" Type="http://schemas.openxmlformats.org/officeDocument/2006/relationships/theme" Target="../theme/theme37.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71.xml"/><Relationship Id="rId13" Type="http://schemas.openxmlformats.org/officeDocument/2006/relationships/slideLayout" Target="../slideLayouts/slideLayout476.xml"/><Relationship Id="rId3" Type="http://schemas.openxmlformats.org/officeDocument/2006/relationships/slideLayout" Target="../slideLayouts/slideLayout466.xml"/><Relationship Id="rId7" Type="http://schemas.openxmlformats.org/officeDocument/2006/relationships/slideLayout" Target="../slideLayouts/slideLayout470.xml"/><Relationship Id="rId12" Type="http://schemas.openxmlformats.org/officeDocument/2006/relationships/slideLayout" Target="../slideLayouts/slideLayout475.xml"/><Relationship Id="rId2" Type="http://schemas.openxmlformats.org/officeDocument/2006/relationships/slideLayout" Target="../slideLayouts/slideLayout465.xml"/><Relationship Id="rId1" Type="http://schemas.openxmlformats.org/officeDocument/2006/relationships/slideLayout" Target="../slideLayouts/slideLayout464.xml"/><Relationship Id="rId6" Type="http://schemas.openxmlformats.org/officeDocument/2006/relationships/slideLayout" Target="../slideLayouts/slideLayout469.xml"/><Relationship Id="rId11" Type="http://schemas.openxmlformats.org/officeDocument/2006/relationships/slideLayout" Target="../slideLayouts/slideLayout474.xml"/><Relationship Id="rId5" Type="http://schemas.openxmlformats.org/officeDocument/2006/relationships/slideLayout" Target="../slideLayouts/slideLayout468.xml"/><Relationship Id="rId15" Type="http://schemas.openxmlformats.org/officeDocument/2006/relationships/image" Target="../media/image3.jpeg"/><Relationship Id="rId10" Type="http://schemas.openxmlformats.org/officeDocument/2006/relationships/slideLayout" Target="../slideLayouts/slideLayout473.xml"/><Relationship Id="rId4" Type="http://schemas.openxmlformats.org/officeDocument/2006/relationships/slideLayout" Target="../slideLayouts/slideLayout467.xml"/><Relationship Id="rId9" Type="http://schemas.openxmlformats.org/officeDocument/2006/relationships/slideLayout" Target="../slideLayouts/slideLayout472.xml"/><Relationship Id="rId14" Type="http://schemas.openxmlformats.org/officeDocument/2006/relationships/theme" Target="../theme/theme38.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84.xml"/><Relationship Id="rId13" Type="http://schemas.openxmlformats.org/officeDocument/2006/relationships/image" Target="../media/image4.jpeg"/><Relationship Id="rId3" Type="http://schemas.openxmlformats.org/officeDocument/2006/relationships/slideLayout" Target="../slideLayouts/slideLayout479.xml"/><Relationship Id="rId7" Type="http://schemas.openxmlformats.org/officeDocument/2006/relationships/slideLayout" Target="../slideLayouts/slideLayout483.xml"/><Relationship Id="rId12" Type="http://schemas.openxmlformats.org/officeDocument/2006/relationships/theme" Target="../theme/theme39.xml"/><Relationship Id="rId2" Type="http://schemas.openxmlformats.org/officeDocument/2006/relationships/slideLayout" Target="../slideLayouts/slideLayout478.xml"/><Relationship Id="rId1" Type="http://schemas.openxmlformats.org/officeDocument/2006/relationships/slideLayout" Target="../slideLayouts/slideLayout477.xml"/><Relationship Id="rId6" Type="http://schemas.openxmlformats.org/officeDocument/2006/relationships/slideLayout" Target="../slideLayouts/slideLayout482.xml"/><Relationship Id="rId11" Type="http://schemas.openxmlformats.org/officeDocument/2006/relationships/slideLayout" Target="../slideLayouts/slideLayout487.xml"/><Relationship Id="rId5" Type="http://schemas.openxmlformats.org/officeDocument/2006/relationships/slideLayout" Target="../slideLayouts/slideLayout481.xml"/><Relationship Id="rId10" Type="http://schemas.openxmlformats.org/officeDocument/2006/relationships/slideLayout" Target="../slideLayouts/slideLayout486.xml"/><Relationship Id="rId4" Type="http://schemas.openxmlformats.org/officeDocument/2006/relationships/slideLayout" Target="../slideLayouts/slideLayout480.xml"/><Relationship Id="rId9" Type="http://schemas.openxmlformats.org/officeDocument/2006/relationships/slideLayout" Target="../slideLayouts/slideLayout48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3.jpe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95.xml"/><Relationship Id="rId13" Type="http://schemas.openxmlformats.org/officeDocument/2006/relationships/slideLayout" Target="../slideLayouts/slideLayout500.xml"/><Relationship Id="rId3" Type="http://schemas.openxmlformats.org/officeDocument/2006/relationships/slideLayout" Target="../slideLayouts/slideLayout490.xml"/><Relationship Id="rId7" Type="http://schemas.openxmlformats.org/officeDocument/2006/relationships/slideLayout" Target="../slideLayouts/slideLayout494.xml"/><Relationship Id="rId12" Type="http://schemas.openxmlformats.org/officeDocument/2006/relationships/slideLayout" Target="../slideLayouts/slideLayout499.xml"/><Relationship Id="rId2" Type="http://schemas.openxmlformats.org/officeDocument/2006/relationships/slideLayout" Target="../slideLayouts/slideLayout489.xml"/><Relationship Id="rId16" Type="http://schemas.openxmlformats.org/officeDocument/2006/relationships/image" Target="../media/image6.jpeg"/><Relationship Id="rId1" Type="http://schemas.openxmlformats.org/officeDocument/2006/relationships/slideLayout" Target="../slideLayouts/slideLayout488.xml"/><Relationship Id="rId6" Type="http://schemas.openxmlformats.org/officeDocument/2006/relationships/slideLayout" Target="../slideLayouts/slideLayout493.xml"/><Relationship Id="rId11" Type="http://schemas.openxmlformats.org/officeDocument/2006/relationships/slideLayout" Target="../slideLayouts/slideLayout498.xml"/><Relationship Id="rId5" Type="http://schemas.openxmlformats.org/officeDocument/2006/relationships/slideLayout" Target="../slideLayouts/slideLayout492.xml"/><Relationship Id="rId15" Type="http://schemas.openxmlformats.org/officeDocument/2006/relationships/theme" Target="../theme/theme40.xml"/><Relationship Id="rId10" Type="http://schemas.openxmlformats.org/officeDocument/2006/relationships/slideLayout" Target="../slideLayouts/slideLayout497.xml"/><Relationship Id="rId4" Type="http://schemas.openxmlformats.org/officeDocument/2006/relationships/slideLayout" Target="../slideLayouts/slideLayout491.xml"/><Relationship Id="rId9" Type="http://schemas.openxmlformats.org/officeDocument/2006/relationships/slideLayout" Target="../slideLayouts/slideLayout496.xml"/><Relationship Id="rId14" Type="http://schemas.openxmlformats.org/officeDocument/2006/relationships/slideLayout" Target="../slideLayouts/slideLayout501.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509.xml"/><Relationship Id="rId13" Type="http://schemas.openxmlformats.org/officeDocument/2006/relationships/image" Target="../media/image1.jpeg"/><Relationship Id="rId3" Type="http://schemas.openxmlformats.org/officeDocument/2006/relationships/slideLayout" Target="../slideLayouts/slideLayout504.xml"/><Relationship Id="rId7" Type="http://schemas.openxmlformats.org/officeDocument/2006/relationships/slideLayout" Target="../slideLayouts/slideLayout508.xml"/><Relationship Id="rId12" Type="http://schemas.openxmlformats.org/officeDocument/2006/relationships/theme" Target="../theme/theme41.xml"/><Relationship Id="rId2" Type="http://schemas.openxmlformats.org/officeDocument/2006/relationships/slideLayout" Target="../slideLayouts/slideLayout503.xml"/><Relationship Id="rId1" Type="http://schemas.openxmlformats.org/officeDocument/2006/relationships/slideLayout" Target="../slideLayouts/slideLayout502.xml"/><Relationship Id="rId6" Type="http://schemas.openxmlformats.org/officeDocument/2006/relationships/slideLayout" Target="../slideLayouts/slideLayout507.xml"/><Relationship Id="rId11" Type="http://schemas.openxmlformats.org/officeDocument/2006/relationships/slideLayout" Target="../slideLayouts/slideLayout512.xml"/><Relationship Id="rId5" Type="http://schemas.openxmlformats.org/officeDocument/2006/relationships/slideLayout" Target="../slideLayouts/slideLayout506.xml"/><Relationship Id="rId10" Type="http://schemas.openxmlformats.org/officeDocument/2006/relationships/slideLayout" Target="../slideLayouts/slideLayout511.xml"/><Relationship Id="rId4" Type="http://schemas.openxmlformats.org/officeDocument/2006/relationships/slideLayout" Target="../slideLayouts/slideLayout505.xml"/><Relationship Id="rId9" Type="http://schemas.openxmlformats.org/officeDocument/2006/relationships/slideLayout" Target="../slideLayouts/slideLayout510.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3.jpe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image" Target="../media/image3.jpeg"/><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theme" Target="../theme/theme7.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image" Target="../media/image4.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6" Type="http://schemas.openxmlformats.org/officeDocument/2006/relationships/image" Target="../media/image6.jpeg"/><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theme" Target="../theme/theme8.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image" Target="../media/image1.jpe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9.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49" tIns="45676" rIns="91349" bIns="45676" anchor="ctr"/>
          <a:lstStyle/>
          <a:p>
            <a:pPr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9"/>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95" y="273057"/>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20"/>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fontAlgn="base">
              <a:spcBef>
                <a:spcPct val="0"/>
              </a:spcBef>
              <a:spcAft>
                <a:spcPct val="0"/>
              </a:spcAft>
              <a:defRPr/>
            </a:pPr>
            <a:fld id="{3E528A8A-A09B-4BD0-BFB3-1E10DCEBF6FD}" type="slidenum">
              <a:rPr lang="en-US" sz="1400" b="1" smtClean="0">
                <a:solidFill>
                  <a:srgbClr val="0099B5"/>
                </a:solidFill>
                <a:latin typeface="Cambria" pitchFamily="18" charset="0"/>
              </a:rPr>
              <a:pPr algn="r"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41050426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6745"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3488"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0229"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6974"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557" indent="-342557"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208" indent="-285464"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1859" indent="-22837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598601" indent="-22837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5346" indent="-22837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2091" indent="-228370" algn="l" rtl="0" eaLnBrk="1" fontAlgn="base" hangingPunct="1">
        <a:spcBef>
          <a:spcPct val="20000"/>
        </a:spcBef>
        <a:spcAft>
          <a:spcPct val="0"/>
        </a:spcAft>
        <a:buChar char="»"/>
        <a:defRPr sz="2000">
          <a:solidFill>
            <a:schemeClr val="tx1"/>
          </a:solidFill>
          <a:latin typeface="Arial" charset="0"/>
          <a:ea typeface="+mn-ea"/>
        </a:defRPr>
      </a:lvl6pPr>
      <a:lvl7pPr marL="2968833" indent="-228370" algn="l" rtl="0" eaLnBrk="1" fontAlgn="base" hangingPunct="1">
        <a:spcBef>
          <a:spcPct val="20000"/>
        </a:spcBef>
        <a:spcAft>
          <a:spcPct val="0"/>
        </a:spcAft>
        <a:buChar char="»"/>
        <a:defRPr sz="2000">
          <a:solidFill>
            <a:schemeClr val="tx1"/>
          </a:solidFill>
          <a:latin typeface="Arial" charset="0"/>
          <a:ea typeface="+mn-ea"/>
        </a:defRPr>
      </a:lvl7pPr>
      <a:lvl8pPr marL="3425577" indent="-228370" algn="l" rtl="0" eaLnBrk="1" fontAlgn="base" hangingPunct="1">
        <a:spcBef>
          <a:spcPct val="20000"/>
        </a:spcBef>
        <a:spcAft>
          <a:spcPct val="0"/>
        </a:spcAft>
        <a:buChar char="»"/>
        <a:defRPr sz="2000">
          <a:solidFill>
            <a:schemeClr val="tx1"/>
          </a:solidFill>
          <a:latin typeface="Arial" charset="0"/>
          <a:ea typeface="+mn-ea"/>
        </a:defRPr>
      </a:lvl8pPr>
      <a:lvl9pPr marL="3882322" indent="-22837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 id="2147483902"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5"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 id="214748392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 id="214748394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 id="2147484009" r:id="rId12"/>
    <p:sldLayoutId id="2147484010"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 id="2147484023"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025"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 id="2147484036" r:id="rId12"/>
    <p:sldLayoutId id="214748403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 id="2147484050" r:id="rId12"/>
    <p:sldLayoutId id="214748405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053" r:id="rId1"/>
    <p:sldLayoutId id="2147484054" r:id="rId2"/>
    <p:sldLayoutId id="2147484055" r:id="rId3"/>
    <p:sldLayoutId id="2147484056" r:id="rId4"/>
    <p:sldLayoutId id="2147484057" r:id="rId5"/>
    <p:sldLayoutId id="2147484058" r:id="rId6"/>
    <p:sldLayoutId id="2147484059" r:id="rId7"/>
    <p:sldLayoutId id="2147484060" r:id="rId8"/>
    <p:sldLayoutId id="2147484061" r:id="rId9"/>
    <p:sldLayoutId id="2147484062" r:id="rId10"/>
    <p:sldLayoutId id="2147484063" r:id="rId11"/>
    <p:sldLayoutId id="2147484064" r:id="rId12"/>
    <p:sldLayoutId id="214748406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 id="2147484090" r:id="rId12"/>
    <p:sldLayoutId id="2147484091" r:id="rId13"/>
    <p:sldLayoutId id="2147484092"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094" r:id="rId1"/>
    <p:sldLayoutId id="2147484095" r:id="rId2"/>
    <p:sldLayoutId id="2147484096" r:id="rId3"/>
    <p:sldLayoutId id="2147484097" r:id="rId4"/>
    <p:sldLayoutId id="2147484098" r:id="rId5"/>
    <p:sldLayoutId id="2147484099" r:id="rId6"/>
    <p:sldLayoutId id="2147484100" r:id="rId7"/>
    <p:sldLayoutId id="2147484101" r:id="rId8"/>
    <p:sldLayoutId id="2147484102" r:id="rId9"/>
    <p:sldLayoutId id="2147484103" r:id="rId10"/>
    <p:sldLayoutId id="2147484104"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4106" r:id="rId1"/>
    <p:sldLayoutId id="2147484107" r:id="rId2"/>
    <p:sldLayoutId id="2147484108" r:id="rId3"/>
    <p:sldLayoutId id="2147484109" r:id="rId4"/>
    <p:sldLayoutId id="2147484110" r:id="rId5"/>
    <p:sldLayoutId id="2147484111" r:id="rId6"/>
    <p:sldLayoutId id="2147484112" r:id="rId7"/>
    <p:sldLayoutId id="2147484113" r:id="rId8"/>
    <p:sldLayoutId id="2147484114" r:id="rId9"/>
    <p:sldLayoutId id="2147484115" r:id="rId10"/>
    <p:sldLayoutId id="2147484116" r:id="rId11"/>
    <p:sldLayoutId id="2147484117" r:id="rId12"/>
    <p:sldLayoutId id="2147484118"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120" r:id="rId1"/>
    <p:sldLayoutId id="2147484121" r:id="rId2"/>
    <p:sldLayoutId id="2147484122" r:id="rId3"/>
    <p:sldLayoutId id="2147484123" r:id="rId4"/>
    <p:sldLayoutId id="2147484124" r:id="rId5"/>
    <p:sldLayoutId id="2147484125" r:id="rId6"/>
    <p:sldLayoutId id="2147484126" r:id="rId7"/>
    <p:sldLayoutId id="2147484127" r:id="rId8"/>
    <p:sldLayoutId id="2147484128" r:id="rId9"/>
    <p:sldLayoutId id="2147484129" r:id="rId10"/>
    <p:sldLayoutId id="2147484130" r:id="rId11"/>
    <p:sldLayoutId id="2147484131"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 id="2147484144" r:id="rId12"/>
    <p:sldLayoutId id="214748414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147"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 id="2147484158" r:id="rId12"/>
    <p:sldLayoutId id="214748415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161" r:id="rId1"/>
    <p:sldLayoutId id="2147484162" r:id="rId2"/>
    <p:sldLayoutId id="2147484163" r:id="rId3"/>
    <p:sldLayoutId id="2147484164" r:id="rId4"/>
    <p:sldLayoutId id="2147484165" r:id="rId5"/>
    <p:sldLayoutId id="2147484166" r:id="rId6"/>
    <p:sldLayoutId id="2147484167" r:id="rId7"/>
    <p:sldLayoutId id="2147484168" r:id="rId8"/>
    <p:sldLayoutId id="2147484169" r:id="rId9"/>
    <p:sldLayoutId id="2147484170" r:id="rId10"/>
    <p:sldLayoutId id="2147484171" r:id="rId11"/>
    <p:sldLayoutId id="2147484172" r:id="rId12"/>
    <p:sldLayoutId id="214748417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175" r:id="rId1"/>
    <p:sldLayoutId id="2147484176" r:id="rId2"/>
    <p:sldLayoutId id="2147484177" r:id="rId3"/>
    <p:sldLayoutId id="2147484178" r:id="rId4"/>
    <p:sldLayoutId id="2147484179" r:id="rId5"/>
    <p:sldLayoutId id="2147484180" r:id="rId6"/>
    <p:sldLayoutId id="2147484181" r:id="rId7"/>
    <p:sldLayoutId id="2147484182" r:id="rId8"/>
    <p:sldLayoutId id="2147484183" r:id="rId9"/>
    <p:sldLayoutId id="2147484184" r:id="rId10"/>
    <p:sldLayoutId id="2147484185"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 id="2147484198" r:id="rId12"/>
    <p:sldLayoutId id="2147484199" r:id="rId13"/>
    <p:sldLayoutId id="2147484200"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202" r:id="rId1"/>
    <p:sldLayoutId id="2147484203" r:id="rId2"/>
    <p:sldLayoutId id="2147484204" r:id="rId3"/>
    <p:sldLayoutId id="2147484205" r:id="rId4"/>
    <p:sldLayoutId id="2147484206" r:id="rId5"/>
    <p:sldLayoutId id="2147484207" r:id="rId6"/>
    <p:sldLayoutId id="2147484208" r:id="rId7"/>
    <p:sldLayoutId id="2147484209" r:id="rId8"/>
    <p:sldLayoutId id="2147484210" r:id="rId9"/>
    <p:sldLayoutId id="2147484211" r:id="rId10"/>
    <p:sldLayoutId id="2147484212"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4400" dirty="0">
                <a:solidFill>
                  <a:schemeClr val="tx1"/>
                </a:solidFill>
                <a:latin typeface="Calibri" panose="020F0502020204030204" pitchFamily="34" charset="0"/>
              </a:rPr>
              <a:t>BMC Capacity Optimization </a:t>
            </a:r>
            <a:r>
              <a:rPr lang="en-US" sz="4400" dirty="0" smtClean="0">
                <a:solidFill>
                  <a:schemeClr val="tx1"/>
                </a:solidFill>
                <a:latin typeface="Calibri" panose="020F0502020204030204" pitchFamily="34" charset="0"/>
              </a:rPr>
              <a:t/>
            </a:r>
            <a:br>
              <a:rPr lang="en-US" sz="4400" dirty="0" smtClean="0">
                <a:solidFill>
                  <a:schemeClr val="tx1"/>
                </a:solidFill>
                <a:latin typeface="Calibri" panose="020F0502020204030204" pitchFamily="34" charset="0"/>
              </a:rPr>
            </a:br>
            <a:r>
              <a:rPr lang="en-US" sz="4400" dirty="0" smtClean="0">
                <a:solidFill>
                  <a:schemeClr val="tx1"/>
                </a:solidFill>
                <a:latin typeface="Calibri" panose="020F0502020204030204" pitchFamily="34" charset="0"/>
              </a:rPr>
              <a:t>(</a:t>
            </a:r>
            <a:r>
              <a:rPr lang="en-US" sz="4400" dirty="0">
                <a:solidFill>
                  <a:schemeClr val="tx1"/>
                </a:solidFill>
                <a:latin typeface="Calibri" panose="020F0502020204030204" pitchFamily="34" charset="0"/>
              </a:rPr>
              <a:t>BCO)</a:t>
            </a:r>
          </a:p>
        </p:txBody>
      </p:sp>
      <p:sp>
        <p:nvSpPr>
          <p:cNvPr id="3" name="Subtitle 2"/>
          <p:cNvSpPr>
            <a:spLocks noGrp="1"/>
          </p:cNvSpPr>
          <p:nvPr>
            <p:ph type="subTitle" idx="1"/>
          </p:nvPr>
        </p:nvSpPr>
        <p:spPr/>
        <p:txBody>
          <a:bodyPr/>
          <a:lstStyle/>
          <a:p>
            <a:r>
              <a:rPr lang="en-US" dirty="0" smtClean="0"/>
              <a:t>Use Case BCO005</a:t>
            </a:r>
          </a:p>
          <a:p>
            <a:r>
              <a:rPr lang="en-US" dirty="0" smtClean="0"/>
              <a:t>As a BCO Analyst, how can I make a useful Business Metric chart?</a:t>
            </a:r>
          </a:p>
        </p:txBody>
      </p:sp>
      <p:sp>
        <p:nvSpPr>
          <p:cNvPr id="4" name="TextBox 3"/>
          <p:cNvSpPr txBox="1"/>
          <p:nvPr/>
        </p:nvSpPr>
        <p:spPr>
          <a:xfrm>
            <a:off x="19050" y="6370082"/>
            <a:ext cx="3730508" cy="369332"/>
          </a:xfrm>
          <a:prstGeom prst="rect">
            <a:avLst/>
          </a:prstGeom>
          <a:noFill/>
        </p:spPr>
        <p:txBody>
          <a:bodyPr wrap="none" rtlCol="0">
            <a:spAutoFit/>
          </a:bodyPr>
          <a:lstStyle/>
          <a:p>
            <a:r>
              <a:rPr lang="en-US" dirty="0" smtClean="0"/>
              <a:t>Extensive use of the note field is used</a:t>
            </a:r>
            <a:endParaRPr lang="en-US" dirty="0"/>
          </a:p>
        </p:txBody>
      </p:sp>
    </p:spTree>
    <p:extLst>
      <p:ext uri="{BB962C8B-B14F-4D97-AF65-F5344CB8AC3E}">
        <p14:creationId xmlns:p14="http://schemas.microsoft.com/office/powerpoint/2010/main" val="189502095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228600" y="1246189"/>
            <a:ext cx="8610600" cy="5459411"/>
          </a:xfrm>
        </p:spPr>
        <p:txBody>
          <a:bodyPr/>
          <a:lstStyle/>
          <a:p>
            <a:endParaRPr lang="en-US" sz="2000" dirty="0"/>
          </a:p>
        </p:txBody>
      </p:sp>
    </p:spTree>
    <p:extLst>
      <p:ext uri="{BB962C8B-B14F-4D97-AF65-F5344CB8AC3E}">
        <p14:creationId xmlns:p14="http://schemas.microsoft.com/office/powerpoint/2010/main" val="49897204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Need Elevated Permissions and Caution</a:t>
            </a:r>
            <a:endParaRPr lang="en-US" sz="3200" dirty="0"/>
          </a:p>
        </p:txBody>
      </p:sp>
      <p:sp>
        <p:nvSpPr>
          <p:cNvPr id="3" name="Content Placeholder 2"/>
          <p:cNvSpPr>
            <a:spLocks noGrp="1"/>
          </p:cNvSpPr>
          <p:nvPr>
            <p:ph idx="1"/>
          </p:nvPr>
        </p:nvSpPr>
        <p:spPr>
          <a:xfrm>
            <a:off x="228600" y="1246189"/>
            <a:ext cx="8610600" cy="5230811"/>
          </a:xfrm>
        </p:spPr>
        <p:txBody>
          <a:bodyPr/>
          <a:lstStyle/>
          <a:p>
            <a:pPr marL="0" indent="0">
              <a:buNone/>
            </a:pPr>
            <a:r>
              <a:rPr lang="en-US" dirty="0" smtClean="0"/>
              <a:t>Running, changing and making charts requires </a:t>
            </a:r>
            <a:r>
              <a:rPr lang="en-US" dirty="0" err="1" smtClean="0"/>
              <a:t>BCOUser</a:t>
            </a:r>
            <a:r>
              <a:rPr lang="en-US" dirty="0" smtClean="0"/>
              <a:t> permissions. </a:t>
            </a:r>
            <a:r>
              <a:rPr lang="en-US" b="1" dirty="0" smtClean="0"/>
              <a:t>This is an elevated permission level</a:t>
            </a:r>
            <a:r>
              <a:rPr lang="en-US" dirty="0" smtClean="0"/>
              <a:t>, that while easily given, does allow the user to ruin existing charts. This costs the time and effort already put into the chart, and the time and effort to recreate the chart.  Therefore, care must be used when changing existing charts.</a:t>
            </a:r>
          </a:p>
          <a:p>
            <a:pPr marL="0" indent="0">
              <a:buNone/>
            </a:pPr>
            <a:r>
              <a:rPr lang="en-US" dirty="0" smtClean="0"/>
              <a:t>Existing charts can be copied to the same ‘place’ or elsewhere such that you can modify the chart and ‘make it your own’. There are several techniques for this which are discussed here.</a:t>
            </a:r>
          </a:p>
          <a:p>
            <a:pPr marL="0" indent="0">
              <a:buNone/>
            </a:pPr>
            <a:r>
              <a:rPr lang="en-US" dirty="0" smtClean="0"/>
              <a:t>Using charts does require some thought and review that the data the chart suggests it is presenting is actually the data being used. As this can be changed by others, you should confirm when using the charts.</a:t>
            </a:r>
          </a:p>
          <a:p>
            <a:pPr marL="0" indent="0">
              <a:buNone/>
            </a:pPr>
            <a:endParaRPr lang="en-US" dirty="0"/>
          </a:p>
        </p:txBody>
      </p:sp>
    </p:spTree>
    <p:extLst>
      <p:ext uri="{BB962C8B-B14F-4D97-AF65-F5344CB8AC3E}">
        <p14:creationId xmlns:p14="http://schemas.microsoft.com/office/powerpoint/2010/main" val="248279775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BCO Data</a:t>
            </a:r>
            <a:endParaRPr lang="en-US" sz="3200" dirty="0"/>
          </a:p>
        </p:txBody>
      </p:sp>
      <p:sp>
        <p:nvSpPr>
          <p:cNvPr id="3" name="Content Placeholder 2"/>
          <p:cNvSpPr>
            <a:spLocks noGrp="1"/>
          </p:cNvSpPr>
          <p:nvPr>
            <p:ph idx="1"/>
          </p:nvPr>
        </p:nvSpPr>
        <p:spPr>
          <a:xfrm>
            <a:off x="228600" y="1246189"/>
            <a:ext cx="8610600" cy="5459411"/>
          </a:xfrm>
        </p:spPr>
        <p:txBody>
          <a:bodyPr/>
          <a:lstStyle/>
          <a:p>
            <a:r>
              <a:rPr lang="en-US" b="1" dirty="0" smtClean="0"/>
              <a:t>BCO data is NEVER wrong</a:t>
            </a:r>
            <a:r>
              <a:rPr lang="en-US" dirty="0" smtClean="0"/>
              <a:t>.  The data comes from other sources and only parrots what it gets from that source, so the data BCO has is the data the source has.</a:t>
            </a:r>
          </a:p>
          <a:p>
            <a:r>
              <a:rPr lang="en-US" dirty="0" smtClean="0"/>
              <a:t>However, BCO does make assumptions on what to do with the data to display it. So you must be careful to evaluate what the charts are suggesting  vs. what the data was intended to suggest. This is not as easy as you might think.</a:t>
            </a:r>
            <a:endParaRPr lang="en-US" dirty="0"/>
          </a:p>
          <a:p>
            <a:r>
              <a:rPr lang="en-US" dirty="0" smtClean="0"/>
              <a:t>A prime example is the metric of </a:t>
            </a:r>
            <a:r>
              <a:rPr lang="en-US" b="1" dirty="0" smtClean="0"/>
              <a:t>Employees + Contractors</a:t>
            </a:r>
            <a:r>
              <a:rPr lang="en-US" dirty="0" smtClean="0"/>
              <a:t>.  Because it has a type of ‘Generic’ BCO will assume that it should sum the base number to get to the next larger aggregation, said differently add hours to get days, then add days to get weeks etc. This is obviously wrong when the base ‘generic’ number represents ‘Employees and Contractors’. </a:t>
            </a:r>
          </a:p>
        </p:txBody>
      </p:sp>
    </p:spTree>
    <p:extLst>
      <p:ext uri="{BB962C8B-B14F-4D97-AF65-F5344CB8AC3E}">
        <p14:creationId xmlns:p14="http://schemas.microsoft.com/office/powerpoint/2010/main" val="421286678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to Answer </a:t>
            </a:r>
            <a:r>
              <a:rPr lang="en-US" smtClean="0"/>
              <a:t>- Thesis</a:t>
            </a:r>
            <a:endParaRPr lang="en-US" dirty="0"/>
          </a:p>
        </p:txBody>
      </p:sp>
      <p:sp>
        <p:nvSpPr>
          <p:cNvPr id="3" name="Content Placeholder 2"/>
          <p:cNvSpPr>
            <a:spLocks noGrp="1"/>
          </p:cNvSpPr>
          <p:nvPr>
            <p:ph idx="1"/>
          </p:nvPr>
        </p:nvSpPr>
        <p:spPr/>
        <p:txBody>
          <a:bodyPr/>
          <a:lstStyle/>
          <a:p>
            <a:r>
              <a:rPr lang="en-US" dirty="0" smtClean="0"/>
              <a:t>The question to answer is “How many contractors and employees does HCSC have now?” and “What is the trend over the last year?”</a:t>
            </a:r>
            <a:endParaRPr lang="en-US" dirty="0"/>
          </a:p>
        </p:txBody>
      </p:sp>
    </p:spTree>
    <p:extLst>
      <p:ext uri="{BB962C8B-B14F-4D97-AF65-F5344CB8AC3E}">
        <p14:creationId xmlns:p14="http://schemas.microsoft.com/office/powerpoint/2010/main" val="192995370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BCO Data - Level Set</a:t>
            </a:r>
            <a:endParaRPr lang="en-US" sz="3200" dirty="0"/>
          </a:p>
        </p:txBody>
      </p:sp>
      <p:sp>
        <p:nvSpPr>
          <p:cNvPr id="3" name="Content Placeholder 2"/>
          <p:cNvSpPr>
            <a:spLocks noGrp="1"/>
          </p:cNvSpPr>
          <p:nvPr>
            <p:ph idx="1"/>
          </p:nvPr>
        </p:nvSpPr>
        <p:spPr>
          <a:xfrm>
            <a:off x="228600" y="1246189"/>
            <a:ext cx="8610600" cy="1420811"/>
          </a:xfrm>
        </p:spPr>
        <p:txBody>
          <a:bodyPr/>
          <a:lstStyle/>
          <a:p>
            <a:r>
              <a:rPr lang="en-US" b="1" dirty="0" smtClean="0"/>
              <a:t>Level set the data.  </a:t>
            </a:r>
            <a:r>
              <a:rPr lang="en-US" dirty="0" smtClean="0"/>
              <a:t>The org chart suggest that the  employee count is around  21 thousand.  We will use this to inform our interpretation of BCO data.</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2426071"/>
            <a:ext cx="5144752" cy="111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843104"/>
            <a:ext cx="3352800" cy="2671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2"/>
          <p:cNvSpPr txBox="1">
            <a:spLocks/>
          </p:cNvSpPr>
          <p:nvPr/>
        </p:nvSpPr>
        <p:spPr bwMode="auto">
          <a:xfrm>
            <a:off x="4191000" y="3859933"/>
            <a:ext cx="4495800" cy="265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t" anchorCtr="0" compatLnSpc="1">
            <a:prstTxWarp prst="textNoShape">
              <a:avLst/>
            </a:prstTxWarp>
          </a:bodyPr>
          <a:lstStyle>
            <a:lvl1pPr marL="342557" indent="-342557"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208" indent="-285464"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1859" indent="-22837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598601" indent="-22837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5346" indent="-22837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2091" indent="-228370" algn="l" rtl="0" eaLnBrk="1" fontAlgn="base" hangingPunct="1">
              <a:spcBef>
                <a:spcPct val="20000"/>
              </a:spcBef>
              <a:spcAft>
                <a:spcPct val="0"/>
              </a:spcAft>
              <a:buChar char="»"/>
              <a:defRPr sz="2000">
                <a:solidFill>
                  <a:schemeClr val="tx1"/>
                </a:solidFill>
                <a:latin typeface="Arial" charset="0"/>
                <a:ea typeface="+mn-ea"/>
              </a:defRPr>
            </a:lvl6pPr>
            <a:lvl7pPr marL="2968833" indent="-228370" algn="l" rtl="0" eaLnBrk="1" fontAlgn="base" hangingPunct="1">
              <a:spcBef>
                <a:spcPct val="20000"/>
              </a:spcBef>
              <a:spcAft>
                <a:spcPct val="0"/>
              </a:spcAft>
              <a:buChar char="»"/>
              <a:defRPr sz="2000">
                <a:solidFill>
                  <a:schemeClr val="tx1"/>
                </a:solidFill>
                <a:latin typeface="Arial" charset="0"/>
                <a:ea typeface="+mn-ea"/>
              </a:defRPr>
            </a:lvl7pPr>
            <a:lvl8pPr marL="3425577" indent="-228370" algn="l" rtl="0" eaLnBrk="1" fontAlgn="base" hangingPunct="1">
              <a:spcBef>
                <a:spcPct val="20000"/>
              </a:spcBef>
              <a:spcAft>
                <a:spcPct val="0"/>
              </a:spcAft>
              <a:buChar char="»"/>
              <a:defRPr sz="2000">
                <a:solidFill>
                  <a:schemeClr val="tx1"/>
                </a:solidFill>
                <a:latin typeface="Arial" charset="0"/>
                <a:ea typeface="+mn-ea"/>
              </a:defRPr>
            </a:lvl8pPr>
            <a:lvl9pPr marL="3882322" indent="-228370" algn="l" rtl="0" eaLnBrk="1" fontAlgn="base" hangingPunct="1">
              <a:spcBef>
                <a:spcPct val="20000"/>
              </a:spcBef>
              <a:spcAft>
                <a:spcPct val="0"/>
              </a:spcAft>
              <a:buChar char="»"/>
              <a:defRPr sz="2000">
                <a:solidFill>
                  <a:schemeClr val="tx1"/>
                </a:solidFill>
                <a:latin typeface="Arial" charset="0"/>
                <a:ea typeface="+mn-ea"/>
              </a:defRPr>
            </a:lvl9pPr>
          </a:lstStyle>
          <a:p>
            <a:r>
              <a:rPr lang="en-US" b="1" kern="0" dirty="0"/>
              <a:t>Find </a:t>
            </a:r>
            <a:r>
              <a:rPr lang="en-US" b="1" kern="0" dirty="0" smtClean="0"/>
              <a:t>equivalent data in BCO.  </a:t>
            </a:r>
            <a:r>
              <a:rPr lang="en-US" kern="0" dirty="0" smtClean="0"/>
              <a:t>A search for employ in BCO business metrics (also known as a workload metric) shows one result.  Searched for </a:t>
            </a:r>
            <a:r>
              <a:rPr lang="en-US" b="1" dirty="0" err="1" smtClean="0"/>
              <a:t>workload:emp</a:t>
            </a:r>
            <a:r>
              <a:rPr lang="en-US" b="1" dirty="0" smtClean="0"/>
              <a:t>* </a:t>
            </a:r>
            <a:r>
              <a:rPr lang="en-US" dirty="0" smtClean="0"/>
              <a:t>on search box, got one result.</a:t>
            </a:r>
            <a:endParaRPr lang="en-US" dirty="0"/>
          </a:p>
          <a:p>
            <a:pPr marL="0" indent="0">
              <a:buNone/>
            </a:pPr>
            <a:endParaRPr lang="en-US" kern="0" dirty="0" smtClean="0"/>
          </a:p>
        </p:txBody>
      </p:sp>
      <p:cxnSp>
        <p:nvCxnSpPr>
          <p:cNvPr id="8" name="Straight Arrow Connector 7"/>
          <p:cNvCxnSpPr/>
          <p:nvPr/>
        </p:nvCxnSpPr>
        <p:spPr>
          <a:xfrm>
            <a:off x="4409440" y="2115208"/>
            <a:ext cx="3429000" cy="1161392"/>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1371600" y="4724400"/>
            <a:ext cx="3124200" cy="11430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1183640" y="5295900"/>
            <a:ext cx="3225800" cy="10287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527990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BCO Data – what we found. </a:t>
            </a:r>
            <a:endParaRPr lang="en-US" sz="32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2625" y="2133600"/>
            <a:ext cx="7191375"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p:cNvSpPr txBox="1">
            <a:spLocks/>
          </p:cNvSpPr>
          <p:nvPr/>
        </p:nvSpPr>
        <p:spPr bwMode="auto">
          <a:xfrm>
            <a:off x="258988" y="1219200"/>
            <a:ext cx="8610600" cy="1420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t" anchorCtr="0" compatLnSpc="1">
            <a:prstTxWarp prst="textNoShape">
              <a:avLst/>
            </a:prstTxWarp>
          </a:bodyPr>
          <a:lstStyle>
            <a:lvl1pPr marL="342557" indent="-342557"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208" indent="-285464"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1859" indent="-22837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598601" indent="-22837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5346" indent="-22837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2091" indent="-228370" algn="l" rtl="0" eaLnBrk="1" fontAlgn="base" hangingPunct="1">
              <a:spcBef>
                <a:spcPct val="20000"/>
              </a:spcBef>
              <a:spcAft>
                <a:spcPct val="0"/>
              </a:spcAft>
              <a:buChar char="»"/>
              <a:defRPr sz="2000">
                <a:solidFill>
                  <a:schemeClr val="tx1"/>
                </a:solidFill>
                <a:latin typeface="Arial" charset="0"/>
                <a:ea typeface="+mn-ea"/>
              </a:defRPr>
            </a:lvl6pPr>
            <a:lvl7pPr marL="2968833" indent="-228370" algn="l" rtl="0" eaLnBrk="1" fontAlgn="base" hangingPunct="1">
              <a:spcBef>
                <a:spcPct val="20000"/>
              </a:spcBef>
              <a:spcAft>
                <a:spcPct val="0"/>
              </a:spcAft>
              <a:buChar char="»"/>
              <a:defRPr sz="2000">
                <a:solidFill>
                  <a:schemeClr val="tx1"/>
                </a:solidFill>
                <a:latin typeface="Arial" charset="0"/>
                <a:ea typeface="+mn-ea"/>
              </a:defRPr>
            </a:lvl7pPr>
            <a:lvl8pPr marL="3425577" indent="-228370" algn="l" rtl="0" eaLnBrk="1" fontAlgn="base" hangingPunct="1">
              <a:spcBef>
                <a:spcPct val="20000"/>
              </a:spcBef>
              <a:spcAft>
                <a:spcPct val="0"/>
              </a:spcAft>
              <a:buChar char="»"/>
              <a:defRPr sz="2000">
                <a:solidFill>
                  <a:schemeClr val="tx1"/>
                </a:solidFill>
                <a:latin typeface="Arial" charset="0"/>
                <a:ea typeface="+mn-ea"/>
              </a:defRPr>
            </a:lvl8pPr>
            <a:lvl9pPr marL="3882322" indent="-228370" algn="l" rtl="0" eaLnBrk="1" fontAlgn="base" hangingPunct="1">
              <a:spcBef>
                <a:spcPct val="20000"/>
              </a:spcBef>
              <a:spcAft>
                <a:spcPct val="0"/>
              </a:spcAft>
              <a:buChar char="»"/>
              <a:defRPr sz="2000">
                <a:solidFill>
                  <a:schemeClr val="tx1"/>
                </a:solidFill>
                <a:latin typeface="Arial" charset="0"/>
                <a:ea typeface="+mn-ea"/>
              </a:defRPr>
            </a:lvl9pPr>
          </a:lstStyle>
          <a:p>
            <a:r>
              <a:rPr lang="en-US" b="1" kern="0" dirty="0" smtClean="0"/>
              <a:t>BCO data shows.  </a:t>
            </a:r>
            <a:r>
              <a:rPr lang="en-US" kern="0" dirty="0" smtClean="0"/>
              <a:t>That there are two basic metrics an aggregated number and counts by set.</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099912"/>
            <a:ext cx="6705600" cy="2758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Arrow Connector 10"/>
          <p:cNvCxnSpPr/>
          <p:nvPr/>
        </p:nvCxnSpPr>
        <p:spPr>
          <a:xfrm flipH="1">
            <a:off x="2743200" y="3464867"/>
            <a:ext cx="2057400" cy="1107133"/>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858000" y="3971835"/>
            <a:ext cx="2011588" cy="2585323"/>
          </a:xfrm>
          <a:prstGeom prst="rect">
            <a:avLst/>
          </a:prstGeom>
          <a:noFill/>
        </p:spPr>
        <p:txBody>
          <a:bodyPr wrap="square" rtlCol="0">
            <a:spAutoFit/>
          </a:bodyPr>
          <a:lstStyle/>
          <a:p>
            <a:r>
              <a:rPr lang="en-US" dirty="0" smtClean="0"/>
              <a:t>The personnel count has sub resources. These appear to be by state and by some larger groupings. And the metrics cover 86,400 seconds (one day)</a:t>
            </a:r>
            <a:endParaRPr lang="en-US" dirty="0"/>
          </a:p>
        </p:txBody>
      </p:sp>
      <p:cxnSp>
        <p:nvCxnSpPr>
          <p:cNvPr id="15" name="Straight Arrow Connector 14"/>
          <p:cNvCxnSpPr/>
          <p:nvPr/>
        </p:nvCxnSpPr>
        <p:spPr>
          <a:xfrm>
            <a:off x="1371600" y="1929605"/>
            <a:ext cx="3429000" cy="889795"/>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267200" y="1929605"/>
            <a:ext cx="0" cy="1270795"/>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0" idx="1"/>
          </p:cNvCxnSpPr>
          <p:nvPr/>
        </p:nvCxnSpPr>
        <p:spPr>
          <a:xfrm flipH="1" flipV="1">
            <a:off x="2743200" y="4876800"/>
            <a:ext cx="4114800" cy="387697"/>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048000" y="5478956"/>
            <a:ext cx="3810000" cy="921844"/>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6096000" y="6096000"/>
            <a:ext cx="762000" cy="3048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0" idx="1"/>
          </p:cNvCxnSpPr>
          <p:nvPr/>
        </p:nvCxnSpPr>
        <p:spPr>
          <a:xfrm flipH="1">
            <a:off x="2743200" y="5264497"/>
            <a:ext cx="4114800" cy="1"/>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152302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Draft of First Chart</a:t>
            </a:r>
            <a:endParaRPr lang="en-US" dirty="0"/>
          </a:p>
        </p:txBody>
      </p:sp>
      <p:sp>
        <p:nvSpPr>
          <p:cNvPr id="3" name="Content Placeholder 2"/>
          <p:cNvSpPr>
            <a:spLocks noGrp="1"/>
          </p:cNvSpPr>
          <p:nvPr>
            <p:ph idx="1"/>
          </p:nvPr>
        </p:nvSpPr>
        <p:spPr>
          <a:xfrm>
            <a:off x="4343400" y="1295400"/>
            <a:ext cx="4800600" cy="4906964"/>
          </a:xfrm>
        </p:spPr>
        <p:txBody>
          <a:bodyPr/>
          <a:lstStyle/>
          <a:p>
            <a:r>
              <a:rPr lang="en-US" dirty="0" smtClean="0"/>
              <a:t>Quick Analysis – shows basic line chart</a:t>
            </a:r>
          </a:p>
          <a:p>
            <a:r>
              <a:rPr lang="en-US" dirty="0" smtClean="0"/>
              <a:t>Edit allows for different chart types. Line, bar, stacked bar, area </a:t>
            </a:r>
            <a:r>
              <a:rPr lang="en-US" dirty="0" err="1" smtClean="0"/>
              <a:t>etc</a:t>
            </a:r>
            <a:endParaRPr lang="en-US" dirty="0" smtClean="0"/>
          </a:p>
          <a:p>
            <a:r>
              <a:rPr lang="en-US" dirty="0" smtClean="0"/>
              <a:t>We ordered the list so employees are on the bottom of the chart.</a:t>
            </a:r>
          </a:p>
          <a:p>
            <a:r>
              <a:rPr lang="en-US" dirty="0" smtClean="0"/>
              <a:t>This gives what we want and the data suggests about 21 thousand employees </a:t>
            </a:r>
            <a:r>
              <a:rPr lang="en-US" b="1" dirty="0" smtClean="0"/>
              <a:t>BUT</a:t>
            </a:r>
            <a:r>
              <a:rPr lang="en-US" dirty="0" smtClean="0"/>
              <a:t> the data is set to hourly, and it is all the same all the way across the chart (one week).</a:t>
            </a:r>
            <a:endParaRPr lang="en-US"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208" y="1371600"/>
            <a:ext cx="2140109" cy="1597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0200" y="2170509"/>
            <a:ext cx="2776537" cy="1950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208" y="3795122"/>
            <a:ext cx="3818016" cy="28273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a:stCxn id="3" idx="1"/>
          </p:cNvCxnSpPr>
          <p:nvPr/>
        </p:nvCxnSpPr>
        <p:spPr>
          <a:xfrm flipH="1">
            <a:off x="3810000" y="3748882"/>
            <a:ext cx="533400" cy="372154"/>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667000" y="1638300"/>
            <a:ext cx="1960562" cy="1143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640267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Analysis and Chart Formatting</a:t>
            </a:r>
            <a:endParaRPr lang="en-US" dirty="0"/>
          </a:p>
        </p:txBody>
      </p:sp>
      <p:sp>
        <p:nvSpPr>
          <p:cNvPr id="3" name="Content Placeholder 2"/>
          <p:cNvSpPr>
            <a:spLocks noGrp="1"/>
          </p:cNvSpPr>
          <p:nvPr>
            <p:ph idx="1"/>
          </p:nvPr>
        </p:nvSpPr>
        <p:spPr>
          <a:xfrm>
            <a:off x="0" y="1246189"/>
            <a:ext cx="5486400" cy="5611811"/>
          </a:xfrm>
        </p:spPr>
        <p:txBody>
          <a:bodyPr/>
          <a:lstStyle/>
          <a:p>
            <a:r>
              <a:rPr lang="en-US" dirty="0" smtClean="0"/>
              <a:t>Begin analysis looking for proper aggregation, proper granularity, appropriate variation, and consistency in data availability.</a:t>
            </a:r>
          </a:p>
          <a:p>
            <a:r>
              <a:rPr lang="en-US" dirty="0" smtClean="0"/>
              <a:t>‘Resolved’ some of the analysis ‘issues’ by reformatting the chart (see notes below) and now have an easily readable chart.</a:t>
            </a:r>
          </a:p>
          <a:p>
            <a:r>
              <a:rPr lang="en-US" dirty="0" smtClean="0"/>
              <a:t>The data suggests (you can see actual numbers behind the table button) that there is week to week fulgurations but around December the counts were very consistent. This is a ‘problem’ with the source data, not BCO or the chart. </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8191" y="1371600"/>
            <a:ext cx="3186113" cy="2328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4183" y="4114800"/>
            <a:ext cx="3474720"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094925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the Future and a Warning</a:t>
            </a:r>
            <a:endParaRPr lang="en-US" dirty="0"/>
          </a:p>
        </p:txBody>
      </p:sp>
      <p:sp>
        <p:nvSpPr>
          <p:cNvPr id="3" name="Content Placeholder 2"/>
          <p:cNvSpPr>
            <a:spLocks noGrp="1"/>
          </p:cNvSpPr>
          <p:nvPr>
            <p:ph idx="1"/>
          </p:nvPr>
        </p:nvSpPr>
        <p:spPr>
          <a:xfrm>
            <a:off x="381000" y="1219200"/>
            <a:ext cx="8534400" cy="1600200"/>
          </a:xfrm>
        </p:spPr>
        <p:txBody>
          <a:bodyPr/>
          <a:lstStyle/>
          <a:p>
            <a:r>
              <a:rPr lang="en-US" dirty="0" smtClean="0"/>
              <a:t>Originally when this use case quick analysis was done, other quick analysis had been done earlier.  This created an obviously ugly, unusable chart, but points out that BCO only does what you have told it to, it was unaware you change thoughts. </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124200"/>
            <a:ext cx="3352800"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p:cNvSpPr txBox="1">
            <a:spLocks/>
          </p:cNvSpPr>
          <p:nvPr/>
        </p:nvSpPr>
        <p:spPr bwMode="auto">
          <a:xfrm>
            <a:off x="3581400" y="2895600"/>
            <a:ext cx="5562600" cy="376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t" anchorCtr="0" compatLnSpc="1">
            <a:prstTxWarp prst="textNoShape">
              <a:avLst/>
            </a:prstTxWarp>
          </a:bodyPr>
          <a:lstStyle>
            <a:lvl1pPr marL="342557" indent="-342557"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208" indent="-285464"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1859" indent="-22837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598601" indent="-22837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5346" indent="-22837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2091" indent="-228370" algn="l" rtl="0" eaLnBrk="1" fontAlgn="base" hangingPunct="1">
              <a:spcBef>
                <a:spcPct val="20000"/>
              </a:spcBef>
              <a:spcAft>
                <a:spcPct val="0"/>
              </a:spcAft>
              <a:buChar char="»"/>
              <a:defRPr sz="2000">
                <a:solidFill>
                  <a:schemeClr val="tx1"/>
                </a:solidFill>
                <a:latin typeface="Arial" charset="0"/>
                <a:ea typeface="+mn-ea"/>
              </a:defRPr>
            </a:lvl6pPr>
            <a:lvl7pPr marL="2968833" indent="-228370" algn="l" rtl="0" eaLnBrk="1" fontAlgn="base" hangingPunct="1">
              <a:spcBef>
                <a:spcPct val="20000"/>
              </a:spcBef>
              <a:spcAft>
                <a:spcPct val="0"/>
              </a:spcAft>
              <a:buChar char="»"/>
              <a:defRPr sz="2000">
                <a:solidFill>
                  <a:schemeClr val="tx1"/>
                </a:solidFill>
                <a:latin typeface="Arial" charset="0"/>
                <a:ea typeface="+mn-ea"/>
              </a:defRPr>
            </a:lvl7pPr>
            <a:lvl8pPr marL="3425577" indent="-228370" algn="l" rtl="0" eaLnBrk="1" fontAlgn="base" hangingPunct="1">
              <a:spcBef>
                <a:spcPct val="20000"/>
              </a:spcBef>
              <a:spcAft>
                <a:spcPct val="0"/>
              </a:spcAft>
              <a:buChar char="»"/>
              <a:defRPr sz="2000">
                <a:solidFill>
                  <a:schemeClr val="tx1"/>
                </a:solidFill>
                <a:latin typeface="Arial" charset="0"/>
                <a:ea typeface="+mn-ea"/>
              </a:defRPr>
            </a:lvl8pPr>
            <a:lvl9pPr marL="3882322" indent="-228370" algn="l" rtl="0" eaLnBrk="1" fontAlgn="base" hangingPunct="1">
              <a:spcBef>
                <a:spcPct val="20000"/>
              </a:spcBef>
              <a:spcAft>
                <a:spcPct val="0"/>
              </a:spcAft>
              <a:buChar char="»"/>
              <a:defRPr sz="2000">
                <a:solidFill>
                  <a:schemeClr val="tx1"/>
                </a:solidFill>
                <a:latin typeface="Arial" charset="0"/>
                <a:ea typeface="+mn-ea"/>
              </a:defRPr>
            </a:lvl9pPr>
          </a:lstStyle>
          <a:p>
            <a:r>
              <a:rPr lang="en-US" kern="0" dirty="0" smtClean="0"/>
              <a:t>The previous analysis used Min, Max and Average so the new analysis did as well.  You can therefore, put yourself in a position of using ‘old’ choices for new analysis. From a BCO perspective, you TOLD the chart to plot all three aggregations, but now you don’t wish that, so you need to TELL BCO to use something different. </a:t>
            </a:r>
            <a:r>
              <a:rPr lang="en-US" b="1" kern="0" dirty="0" smtClean="0"/>
              <a:t>BE CAREFUL to evaluate the output and data. </a:t>
            </a:r>
            <a:endParaRPr lang="en-US" b="1" kern="0" dirty="0"/>
          </a:p>
        </p:txBody>
      </p:sp>
    </p:spTree>
    <p:extLst>
      <p:ext uri="{BB962C8B-B14F-4D97-AF65-F5344CB8AC3E}">
        <p14:creationId xmlns:p14="http://schemas.microsoft.com/office/powerpoint/2010/main" val="1479404582"/>
      </p:ext>
    </p:extLst>
  </p:cSld>
  <p:clrMapOvr>
    <a:masterClrMapping/>
  </p:clrMapOvr>
  <p:transition/>
</p:sld>
</file>

<file path=ppt/theme/theme1.xml><?xml version="1.0" encoding="utf-8"?>
<a:theme xmlns:a="http://schemas.openxmlformats.org/drawingml/2006/main" name="HCSC Powerpoint Theme">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7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8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9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0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1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2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1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1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2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2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2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2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2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1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1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2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HCSC Powerpoint Theme</Template>
  <TotalTime>7880</TotalTime>
  <Words>1837</Words>
  <Application>Microsoft Office PowerPoint</Application>
  <PresentationFormat>On-screen Show (4:3)</PresentationFormat>
  <Paragraphs>112</Paragraphs>
  <Slides>10</Slides>
  <Notes>9</Notes>
  <HiddenSlides>0</HiddenSlides>
  <MMClips>0</MMClips>
  <ScaleCrop>false</ScaleCrop>
  <HeadingPairs>
    <vt:vector size="4" baseType="variant">
      <vt:variant>
        <vt:lpstr>Theme</vt:lpstr>
      </vt:variant>
      <vt:variant>
        <vt:i4>41</vt:i4>
      </vt:variant>
      <vt:variant>
        <vt:lpstr>Slide Titles</vt:lpstr>
      </vt:variant>
      <vt:variant>
        <vt:i4>10</vt:i4>
      </vt:variant>
    </vt:vector>
  </HeadingPairs>
  <TitlesOfParts>
    <vt:vector size="51" baseType="lpstr">
      <vt:lpstr>HCSC Powerpoint Theme</vt:lpstr>
      <vt:lpstr>5_Default Design</vt:lpstr>
      <vt:lpstr>2_2006 BCBS MCM2</vt:lpstr>
      <vt:lpstr>6_Default Design</vt:lpstr>
      <vt:lpstr>7_Default Design</vt:lpstr>
      <vt:lpstr>8_Default Design</vt:lpstr>
      <vt:lpstr>3_2006 BCBS MCM2</vt:lpstr>
      <vt:lpstr>4_2006 BCBS MCM2</vt:lpstr>
      <vt:lpstr>9_Default Design</vt:lpstr>
      <vt:lpstr>10_Default Design</vt:lpstr>
      <vt:lpstr>5_2006 BCBS MCM2</vt:lpstr>
      <vt:lpstr>11_Default Design</vt:lpstr>
      <vt:lpstr>12_Default Design</vt:lpstr>
      <vt:lpstr>13_Default Design</vt:lpstr>
      <vt:lpstr>6_2006 BCBS MCM2</vt:lpstr>
      <vt:lpstr>7_2006 BCBS MCM2</vt:lpstr>
      <vt:lpstr>14_Default Design</vt:lpstr>
      <vt:lpstr>15_Default Design</vt:lpstr>
      <vt:lpstr>8_2006 BCBS MCM2</vt:lpstr>
      <vt:lpstr>16_Default Design</vt:lpstr>
      <vt:lpstr>17_Default Design</vt:lpstr>
      <vt:lpstr>18_Default Design</vt:lpstr>
      <vt:lpstr>9_2006 BCBS MCM2</vt:lpstr>
      <vt:lpstr>10_2006 BCBS MCM2</vt:lpstr>
      <vt:lpstr>19_Default Design</vt:lpstr>
      <vt:lpstr>20_Default Design</vt:lpstr>
      <vt:lpstr>11_2006 BCBS MCM2</vt:lpstr>
      <vt:lpstr>21_Default Design</vt:lpstr>
      <vt:lpstr>22_Default Design</vt:lpstr>
      <vt:lpstr>23_Default Design</vt:lpstr>
      <vt:lpstr>12_2006 BCBS MCM2</vt:lpstr>
      <vt:lpstr>13_2006 BCBS MCM2</vt:lpstr>
      <vt:lpstr>24_Default Design</vt:lpstr>
      <vt:lpstr>25_Default Design</vt:lpstr>
      <vt:lpstr>14_2006 BCBS MCM2</vt:lpstr>
      <vt:lpstr>26_Default Design</vt:lpstr>
      <vt:lpstr>27_Default Design</vt:lpstr>
      <vt:lpstr>28_Default Design</vt:lpstr>
      <vt:lpstr>15_2006 BCBS MCM2</vt:lpstr>
      <vt:lpstr>16_2006 BCBS MCM2</vt:lpstr>
      <vt:lpstr>29_Default Design</vt:lpstr>
      <vt:lpstr>BMC Capacity Optimization  (BCO)</vt:lpstr>
      <vt:lpstr>Need Elevated Permissions and Caution</vt:lpstr>
      <vt:lpstr>BCO Data</vt:lpstr>
      <vt:lpstr>Question to Answer - Thesis</vt:lpstr>
      <vt:lpstr>BCO Data - Level Set</vt:lpstr>
      <vt:lpstr>BCO Data – what we found. </vt:lpstr>
      <vt:lpstr>First Draft of First Chart</vt:lpstr>
      <vt:lpstr>Basic Analysis and Chart Formatting</vt:lpstr>
      <vt:lpstr>Back to the Future and a Warning</vt:lpstr>
      <vt:lpstr>Conclusion</vt:lpstr>
    </vt:vector>
  </TitlesOfParts>
  <Company>Health Care Service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BMC Capacity Optimization  (BCO)</dc:title>
  <dc:creator>HCSC User</dc:creator>
  <cp:lastModifiedBy>HCSC User</cp:lastModifiedBy>
  <cp:revision>55</cp:revision>
  <dcterms:created xsi:type="dcterms:W3CDTF">2014-03-10T04:48:24Z</dcterms:created>
  <dcterms:modified xsi:type="dcterms:W3CDTF">2014-05-14T23:48:51Z</dcterms:modified>
</cp:coreProperties>
</file>