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Masters/slideMaster33.xml" ContentType="application/vnd.openxmlformats-officedocument.presentationml.slideMaster+xml"/>
  <Override PartName="/ppt/slideMasters/slideMaster34.xml" ContentType="application/vnd.openxmlformats-officedocument.presentationml.slideMaster+xml"/>
  <Override PartName="/ppt/slideMasters/slideMaster35.xml" ContentType="application/vnd.openxmlformats-officedocument.presentationml.slideMaster+xml"/>
  <Override PartName="/ppt/slideMasters/slideMaster36.xml" ContentType="application/vnd.openxmlformats-officedocument.presentationml.slideMaster+xml"/>
  <Override PartName="/ppt/slideMasters/slideMaster37.xml" ContentType="application/vnd.openxmlformats-officedocument.presentationml.slideMaster+xml"/>
  <Override PartName="/ppt/slideMasters/slideMaster38.xml" ContentType="application/vnd.openxmlformats-officedocument.presentationml.slideMaster+xml"/>
  <Override PartName="/ppt/slideMasters/slideMaster39.xml" ContentType="application/vnd.openxmlformats-officedocument.presentationml.slideMaster+xml"/>
  <Override PartName="/ppt/slideMasters/slideMaster40.xml" ContentType="application/vnd.openxmlformats-officedocument.presentationml.slideMaster+xml"/>
  <Override PartName="/ppt/slideMasters/slideMaster4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5.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6.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8.xml" ContentType="application/vnd.openxmlformats-officedocument.theme+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9.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10.xml" ContentType="application/vnd.openxmlformats-officedocument.theme+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11.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theme/theme12.xml" ContentType="application/vnd.openxmlformats-officedocument.theme+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theme/theme13.xml" ContentType="application/vnd.openxmlformats-officedocument.theme+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4.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5.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theme/theme16.xml" ContentType="application/vnd.openxmlformats-officedocument.theme+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theme/theme17.xml" ContentType="application/vnd.openxmlformats-officedocument.theme+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theme/theme18.xml" ContentType="application/vnd.openxmlformats-officedocument.theme+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theme/theme19.xml" ContentType="application/vnd.openxmlformats-officedocument.theme+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theme/theme20.xml" ContentType="application/vnd.openxmlformats-officedocument.theme+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theme/theme21.xml" ContentType="application/vnd.openxmlformats-officedocument.theme+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theme/theme22.xml" ContentType="application/vnd.openxmlformats-officedocument.theme+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theme/theme23.xml" ContentType="application/vnd.openxmlformats-officedocument.theme+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theme/theme24.xml" ContentType="application/vnd.openxmlformats-officedocument.theme+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theme/theme25.xml" ContentType="application/vnd.openxmlformats-officedocument.theme+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theme/theme26.xml" ContentType="application/vnd.openxmlformats-officedocument.theme+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theme/theme27.xml" ContentType="application/vnd.openxmlformats-officedocument.theme+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theme/theme28.xml" ContentType="application/vnd.openxmlformats-officedocument.theme+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theme/theme29.xml" ContentType="application/vnd.openxmlformats-officedocument.theme+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theme/theme30.xml" ContentType="application/vnd.openxmlformats-officedocument.theme+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theme/theme31.xml" ContentType="application/vnd.openxmlformats-officedocument.theme+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slideLayouts/slideLayout393.xml" ContentType="application/vnd.openxmlformats-officedocument.presentationml.slideLayout+xml"/>
  <Override PartName="/ppt/slideLayouts/slideLayout394.xml" ContentType="application/vnd.openxmlformats-officedocument.presentationml.slideLayout+xml"/>
  <Override PartName="/ppt/slideLayouts/slideLayout395.xml" ContentType="application/vnd.openxmlformats-officedocument.presentationml.slideLayout+xml"/>
  <Override PartName="/ppt/slideLayouts/slideLayout396.xml" ContentType="application/vnd.openxmlformats-officedocument.presentationml.slideLayout+xml"/>
  <Override PartName="/ppt/slideLayouts/slideLayout397.xml" ContentType="application/vnd.openxmlformats-officedocument.presentationml.slideLayout+xml"/>
  <Override PartName="/ppt/slideLayouts/slideLayout398.xml" ContentType="application/vnd.openxmlformats-officedocument.presentationml.slideLayout+xml"/>
  <Override PartName="/ppt/slideLayouts/slideLayout399.xml" ContentType="application/vnd.openxmlformats-officedocument.presentationml.slideLayout+xml"/>
  <Override PartName="/ppt/slideLayouts/slideLayout400.xml" ContentType="application/vnd.openxmlformats-officedocument.presentationml.slideLayout+xml"/>
  <Override PartName="/ppt/slideLayouts/slideLayout401.xml" ContentType="application/vnd.openxmlformats-officedocument.presentationml.slideLayout+xml"/>
  <Override PartName="/ppt/theme/theme32.xml" ContentType="application/vnd.openxmlformats-officedocument.theme+xml"/>
  <Override PartName="/ppt/slideLayouts/slideLayout402.xml" ContentType="application/vnd.openxmlformats-officedocument.presentationml.slideLayout+xml"/>
  <Override PartName="/ppt/slideLayouts/slideLayout403.xml" ContentType="application/vnd.openxmlformats-officedocument.presentationml.slideLayout+xml"/>
  <Override PartName="/ppt/slideLayouts/slideLayout404.xml" ContentType="application/vnd.openxmlformats-officedocument.presentationml.slideLayout+xml"/>
  <Override PartName="/ppt/slideLayouts/slideLayout405.xml" ContentType="application/vnd.openxmlformats-officedocument.presentationml.slideLayout+xml"/>
  <Override PartName="/ppt/slideLayouts/slideLayout406.xml" ContentType="application/vnd.openxmlformats-officedocument.presentationml.slideLayout+xml"/>
  <Override PartName="/ppt/slideLayouts/slideLayout407.xml" ContentType="application/vnd.openxmlformats-officedocument.presentationml.slideLayout+xml"/>
  <Override PartName="/ppt/slideLayouts/slideLayout408.xml" ContentType="application/vnd.openxmlformats-officedocument.presentationml.slideLayout+xml"/>
  <Override PartName="/ppt/slideLayouts/slideLayout409.xml" ContentType="application/vnd.openxmlformats-officedocument.presentationml.slideLayout+xml"/>
  <Override PartName="/ppt/slideLayouts/slideLayout410.xml" ContentType="application/vnd.openxmlformats-officedocument.presentationml.slideLayout+xml"/>
  <Override PartName="/ppt/slideLayouts/slideLayout411.xml" ContentType="application/vnd.openxmlformats-officedocument.presentationml.slideLayout+xml"/>
  <Override PartName="/ppt/slideLayouts/slideLayout412.xml" ContentType="application/vnd.openxmlformats-officedocument.presentationml.slideLayout+xml"/>
  <Override PartName="/ppt/theme/theme33.xml" ContentType="application/vnd.openxmlformats-officedocument.theme+xml"/>
  <Override PartName="/ppt/slideLayouts/slideLayout413.xml" ContentType="application/vnd.openxmlformats-officedocument.presentationml.slideLayout+xml"/>
  <Override PartName="/ppt/slideLayouts/slideLayout414.xml" ContentType="application/vnd.openxmlformats-officedocument.presentationml.slideLayout+xml"/>
  <Override PartName="/ppt/slideLayouts/slideLayout415.xml" ContentType="application/vnd.openxmlformats-officedocument.presentationml.slideLayout+xml"/>
  <Override PartName="/ppt/slideLayouts/slideLayout416.xml" ContentType="application/vnd.openxmlformats-officedocument.presentationml.slideLayout+xml"/>
  <Override PartName="/ppt/slideLayouts/slideLayout417.xml" ContentType="application/vnd.openxmlformats-officedocument.presentationml.slideLayout+xml"/>
  <Override PartName="/ppt/slideLayouts/slideLayout418.xml" ContentType="application/vnd.openxmlformats-officedocument.presentationml.slideLayout+xml"/>
  <Override PartName="/ppt/slideLayouts/slideLayout419.xml" ContentType="application/vnd.openxmlformats-officedocument.presentationml.slideLayout+xml"/>
  <Override PartName="/ppt/slideLayouts/slideLayout420.xml" ContentType="application/vnd.openxmlformats-officedocument.presentationml.slideLayout+xml"/>
  <Override PartName="/ppt/slideLayouts/slideLayout421.xml" ContentType="application/vnd.openxmlformats-officedocument.presentationml.slideLayout+xml"/>
  <Override PartName="/ppt/slideLayouts/slideLayout422.xml" ContentType="application/vnd.openxmlformats-officedocument.presentationml.slideLayout+xml"/>
  <Override PartName="/ppt/slideLayouts/slideLayout423.xml" ContentType="application/vnd.openxmlformats-officedocument.presentationml.slideLayout+xml"/>
  <Override PartName="/ppt/slideLayouts/slideLayout424.xml" ContentType="application/vnd.openxmlformats-officedocument.presentationml.slideLayout+xml"/>
  <Override PartName="/ppt/slideLayouts/slideLayout425.xml" ContentType="application/vnd.openxmlformats-officedocument.presentationml.slideLayout+xml"/>
  <Override PartName="/ppt/theme/theme34.xml" ContentType="application/vnd.openxmlformats-officedocument.theme+xml"/>
  <Override PartName="/ppt/slideLayouts/slideLayout426.xml" ContentType="application/vnd.openxmlformats-officedocument.presentationml.slideLayout+xml"/>
  <Override PartName="/ppt/slideLayouts/slideLayout427.xml" ContentType="application/vnd.openxmlformats-officedocument.presentationml.slideLayout+xml"/>
  <Override PartName="/ppt/slideLayouts/slideLayout428.xml" ContentType="application/vnd.openxmlformats-officedocument.presentationml.slideLayout+xml"/>
  <Override PartName="/ppt/slideLayouts/slideLayout429.xml" ContentType="application/vnd.openxmlformats-officedocument.presentationml.slideLayout+xml"/>
  <Override PartName="/ppt/slideLayouts/slideLayout430.xml" ContentType="application/vnd.openxmlformats-officedocument.presentationml.slideLayout+xml"/>
  <Override PartName="/ppt/slideLayouts/slideLayout431.xml" ContentType="application/vnd.openxmlformats-officedocument.presentationml.slideLayout+xml"/>
  <Override PartName="/ppt/slideLayouts/slideLayout432.xml" ContentType="application/vnd.openxmlformats-officedocument.presentationml.slideLayout+xml"/>
  <Override PartName="/ppt/slideLayouts/slideLayout433.xml" ContentType="application/vnd.openxmlformats-officedocument.presentationml.slideLayout+xml"/>
  <Override PartName="/ppt/slideLayouts/slideLayout434.xml" ContentType="application/vnd.openxmlformats-officedocument.presentationml.slideLayout+xml"/>
  <Override PartName="/ppt/slideLayouts/slideLayout435.xml" ContentType="application/vnd.openxmlformats-officedocument.presentationml.slideLayout+xml"/>
  <Override PartName="/ppt/slideLayouts/slideLayout436.xml" ContentType="application/vnd.openxmlformats-officedocument.presentationml.slideLayout+xml"/>
  <Override PartName="/ppt/slideLayouts/slideLayout437.xml" ContentType="application/vnd.openxmlformats-officedocument.presentationml.slideLayout+xml"/>
  <Override PartName="/ppt/theme/theme35.xml" ContentType="application/vnd.openxmlformats-officedocument.theme+xml"/>
  <Override PartName="/ppt/slideLayouts/slideLayout438.xml" ContentType="application/vnd.openxmlformats-officedocument.presentationml.slideLayout+xml"/>
  <Override PartName="/ppt/slideLayouts/slideLayout439.xml" ContentType="application/vnd.openxmlformats-officedocument.presentationml.slideLayout+xml"/>
  <Override PartName="/ppt/slideLayouts/slideLayout440.xml" ContentType="application/vnd.openxmlformats-officedocument.presentationml.slideLayout+xml"/>
  <Override PartName="/ppt/slideLayouts/slideLayout441.xml" ContentType="application/vnd.openxmlformats-officedocument.presentationml.slideLayout+xml"/>
  <Override PartName="/ppt/slideLayouts/slideLayout442.xml" ContentType="application/vnd.openxmlformats-officedocument.presentationml.slideLayout+xml"/>
  <Override PartName="/ppt/slideLayouts/slideLayout443.xml" ContentType="application/vnd.openxmlformats-officedocument.presentationml.slideLayout+xml"/>
  <Override PartName="/ppt/slideLayouts/slideLayout444.xml" ContentType="application/vnd.openxmlformats-officedocument.presentationml.slideLayout+xml"/>
  <Override PartName="/ppt/slideLayouts/slideLayout445.xml" ContentType="application/vnd.openxmlformats-officedocument.presentationml.slideLayout+xml"/>
  <Override PartName="/ppt/slideLayouts/slideLayout446.xml" ContentType="application/vnd.openxmlformats-officedocument.presentationml.slideLayout+xml"/>
  <Override PartName="/ppt/slideLayouts/slideLayout447.xml" ContentType="application/vnd.openxmlformats-officedocument.presentationml.slideLayout+xml"/>
  <Override PartName="/ppt/slideLayouts/slideLayout448.xml" ContentType="application/vnd.openxmlformats-officedocument.presentationml.slideLayout+xml"/>
  <Override PartName="/ppt/slideLayouts/slideLayout449.xml" ContentType="application/vnd.openxmlformats-officedocument.presentationml.slideLayout+xml"/>
  <Override PartName="/ppt/slideLayouts/slideLayout450.xml" ContentType="application/vnd.openxmlformats-officedocument.presentationml.slideLayout+xml"/>
  <Override PartName="/ppt/theme/theme36.xml" ContentType="application/vnd.openxmlformats-officedocument.theme+xml"/>
  <Override PartName="/ppt/slideLayouts/slideLayout451.xml" ContentType="application/vnd.openxmlformats-officedocument.presentationml.slideLayout+xml"/>
  <Override PartName="/ppt/slideLayouts/slideLayout452.xml" ContentType="application/vnd.openxmlformats-officedocument.presentationml.slideLayout+xml"/>
  <Override PartName="/ppt/slideLayouts/slideLayout453.xml" ContentType="application/vnd.openxmlformats-officedocument.presentationml.slideLayout+xml"/>
  <Override PartName="/ppt/slideLayouts/slideLayout454.xml" ContentType="application/vnd.openxmlformats-officedocument.presentationml.slideLayout+xml"/>
  <Override PartName="/ppt/slideLayouts/slideLayout455.xml" ContentType="application/vnd.openxmlformats-officedocument.presentationml.slideLayout+xml"/>
  <Override PartName="/ppt/slideLayouts/slideLayout456.xml" ContentType="application/vnd.openxmlformats-officedocument.presentationml.slideLayout+xml"/>
  <Override PartName="/ppt/slideLayouts/slideLayout457.xml" ContentType="application/vnd.openxmlformats-officedocument.presentationml.slideLayout+xml"/>
  <Override PartName="/ppt/slideLayouts/slideLayout458.xml" ContentType="application/vnd.openxmlformats-officedocument.presentationml.slideLayout+xml"/>
  <Override PartName="/ppt/slideLayouts/slideLayout459.xml" ContentType="application/vnd.openxmlformats-officedocument.presentationml.slideLayout+xml"/>
  <Override PartName="/ppt/slideLayouts/slideLayout460.xml" ContentType="application/vnd.openxmlformats-officedocument.presentationml.slideLayout+xml"/>
  <Override PartName="/ppt/slideLayouts/slideLayout461.xml" ContentType="application/vnd.openxmlformats-officedocument.presentationml.slideLayout+xml"/>
  <Override PartName="/ppt/slideLayouts/slideLayout462.xml" ContentType="application/vnd.openxmlformats-officedocument.presentationml.slideLayout+xml"/>
  <Override PartName="/ppt/slideLayouts/slideLayout463.xml" ContentType="application/vnd.openxmlformats-officedocument.presentationml.slideLayout+xml"/>
  <Override PartName="/ppt/theme/theme37.xml" ContentType="application/vnd.openxmlformats-officedocument.theme+xml"/>
  <Override PartName="/ppt/slideLayouts/slideLayout464.xml" ContentType="application/vnd.openxmlformats-officedocument.presentationml.slideLayout+xml"/>
  <Override PartName="/ppt/slideLayouts/slideLayout465.xml" ContentType="application/vnd.openxmlformats-officedocument.presentationml.slideLayout+xml"/>
  <Override PartName="/ppt/slideLayouts/slideLayout466.xml" ContentType="application/vnd.openxmlformats-officedocument.presentationml.slideLayout+xml"/>
  <Override PartName="/ppt/slideLayouts/slideLayout467.xml" ContentType="application/vnd.openxmlformats-officedocument.presentationml.slideLayout+xml"/>
  <Override PartName="/ppt/slideLayouts/slideLayout468.xml" ContentType="application/vnd.openxmlformats-officedocument.presentationml.slideLayout+xml"/>
  <Override PartName="/ppt/slideLayouts/slideLayout469.xml" ContentType="application/vnd.openxmlformats-officedocument.presentationml.slideLayout+xml"/>
  <Override PartName="/ppt/slideLayouts/slideLayout470.xml" ContentType="application/vnd.openxmlformats-officedocument.presentationml.slideLayout+xml"/>
  <Override PartName="/ppt/slideLayouts/slideLayout471.xml" ContentType="application/vnd.openxmlformats-officedocument.presentationml.slideLayout+xml"/>
  <Override PartName="/ppt/slideLayouts/slideLayout472.xml" ContentType="application/vnd.openxmlformats-officedocument.presentationml.slideLayout+xml"/>
  <Override PartName="/ppt/slideLayouts/slideLayout473.xml" ContentType="application/vnd.openxmlformats-officedocument.presentationml.slideLayout+xml"/>
  <Override PartName="/ppt/slideLayouts/slideLayout474.xml" ContentType="application/vnd.openxmlformats-officedocument.presentationml.slideLayout+xml"/>
  <Override PartName="/ppt/slideLayouts/slideLayout475.xml" ContentType="application/vnd.openxmlformats-officedocument.presentationml.slideLayout+xml"/>
  <Override PartName="/ppt/slideLayouts/slideLayout476.xml" ContentType="application/vnd.openxmlformats-officedocument.presentationml.slideLayout+xml"/>
  <Override PartName="/ppt/theme/theme38.xml" ContentType="application/vnd.openxmlformats-officedocument.theme+xml"/>
  <Override PartName="/ppt/slideLayouts/slideLayout477.xml" ContentType="application/vnd.openxmlformats-officedocument.presentationml.slideLayout+xml"/>
  <Override PartName="/ppt/slideLayouts/slideLayout478.xml" ContentType="application/vnd.openxmlformats-officedocument.presentationml.slideLayout+xml"/>
  <Override PartName="/ppt/slideLayouts/slideLayout479.xml" ContentType="application/vnd.openxmlformats-officedocument.presentationml.slideLayout+xml"/>
  <Override PartName="/ppt/slideLayouts/slideLayout480.xml" ContentType="application/vnd.openxmlformats-officedocument.presentationml.slideLayout+xml"/>
  <Override PartName="/ppt/slideLayouts/slideLayout481.xml" ContentType="application/vnd.openxmlformats-officedocument.presentationml.slideLayout+xml"/>
  <Override PartName="/ppt/slideLayouts/slideLayout482.xml" ContentType="application/vnd.openxmlformats-officedocument.presentationml.slideLayout+xml"/>
  <Override PartName="/ppt/slideLayouts/slideLayout483.xml" ContentType="application/vnd.openxmlformats-officedocument.presentationml.slideLayout+xml"/>
  <Override PartName="/ppt/slideLayouts/slideLayout484.xml" ContentType="application/vnd.openxmlformats-officedocument.presentationml.slideLayout+xml"/>
  <Override PartName="/ppt/slideLayouts/slideLayout485.xml" ContentType="application/vnd.openxmlformats-officedocument.presentationml.slideLayout+xml"/>
  <Override PartName="/ppt/slideLayouts/slideLayout486.xml" ContentType="application/vnd.openxmlformats-officedocument.presentationml.slideLayout+xml"/>
  <Override PartName="/ppt/slideLayouts/slideLayout487.xml" ContentType="application/vnd.openxmlformats-officedocument.presentationml.slideLayout+xml"/>
  <Override PartName="/ppt/theme/theme39.xml" ContentType="application/vnd.openxmlformats-officedocument.theme+xml"/>
  <Override PartName="/ppt/slideLayouts/slideLayout488.xml" ContentType="application/vnd.openxmlformats-officedocument.presentationml.slideLayout+xml"/>
  <Override PartName="/ppt/slideLayouts/slideLayout489.xml" ContentType="application/vnd.openxmlformats-officedocument.presentationml.slideLayout+xml"/>
  <Override PartName="/ppt/slideLayouts/slideLayout490.xml" ContentType="application/vnd.openxmlformats-officedocument.presentationml.slideLayout+xml"/>
  <Override PartName="/ppt/slideLayouts/slideLayout491.xml" ContentType="application/vnd.openxmlformats-officedocument.presentationml.slideLayout+xml"/>
  <Override PartName="/ppt/slideLayouts/slideLayout492.xml" ContentType="application/vnd.openxmlformats-officedocument.presentationml.slideLayout+xml"/>
  <Override PartName="/ppt/slideLayouts/slideLayout493.xml" ContentType="application/vnd.openxmlformats-officedocument.presentationml.slideLayout+xml"/>
  <Override PartName="/ppt/slideLayouts/slideLayout494.xml" ContentType="application/vnd.openxmlformats-officedocument.presentationml.slideLayout+xml"/>
  <Override PartName="/ppt/slideLayouts/slideLayout495.xml" ContentType="application/vnd.openxmlformats-officedocument.presentationml.slideLayout+xml"/>
  <Override PartName="/ppt/slideLayouts/slideLayout496.xml" ContentType="application/vnd.openxmlformats-officedocument.presentationml.slideLayout+xml"/>
  <Override PartName="/ppt/slideLayouts/slideLayout497.xml" ContentType="application/vnd.openxmlformats-officedocument.presentationml.slideLayout+xml"/>
  <Override PartName="/ppt/slideLayouts/slideLayout498.xml" ContentType="application/vnd.openxmlformats-officedocument.presentationml.slideLayout+xml"/>
  <Override PartName="/ppt/slideLayouts/slideLayout499.xml" ContentType="application/vnd.openxmlformats-officedocument.presentationml.slideLayout+xml"/>
  <Override PartName="/ppt/slideLayouts/slideLayout500.xml" ContentType="application/vnd.openxmlformats-officedocument.presentationml.slideLayout+xml"/>
  <Override PartName="/ppt/slideLayouts/slideLayout501.xml" ContentType="application/vnd.openxmlformats-officedocument.presentationml.slideLayout+xml"/>
  <Override PartName="/ppt/theme/theme40.xml" ContentType="application/vnd.openxmlformats-officedocument.theme+xml"/>
  <Override PartName="/ppt/slideLayouts/slideLayout502.xml" ContentType="application/vnd.openxmlformats-officedocument.presentationml.slideLayout+xml"/>
  <Override PartName="/ppt/slideLayouts/slideLayout503.xml" ContentType="application/vnd.openxmlformats-officedocument.presentationml.slideLayout+xml"/>
  <Override PartName="/ppt/slideLayouts/slideLayout504.xml" ContentType="application/vnd.openxmlformats-officedocument.presentationml.slideLayout+xml"/>
  <Override PartName="/ppt/slideLayouts/slideLayout505.xml" ContentType="application/vnd.openxmlformats-officedocument.presentationml.slideLayout+xml"/>
  <Override PartName="/ppt/slideLayouts/slideLayout506.xml" ContentType="application/vnd.openxmlformats-officedocument.presentationml.slideLayout+xml"/>
  <Override PartName="/ppt/slideLayouts/slideLayout507.xml" ContentType="application/vnd.openxmlformats-officedocument.presentationml.slideLayout+xml"/>
  <Override PartName="/ppt/slideLayouts/slideLayout508.xml" ContentType="application/vnd.openxmlformats-officedocument.presentationml.slideLayout+xml"/>
  <Override PartName="/ppt/slideLayouts/slideLayout509.xml" ContentType="application/vnd.openxmlformats-officedocument.presentationml.slideLayout+xml"/>
  <Override PartName="/ppt/slideLayouts/slideLayout510.xml" ContentType="application/vnd.openxmlformats-officedocument.presentationml.slideLayout+xml"/>
  <Override PartName="/ppt/slideLayouts/slideLayout511.xml" ContentType="application/vnd.openxmlformats-officedocument.presentationml.slideLayout+xml"/>
  <Override PartName="/ppt/slideLayouts/slideLayout512.xml" ContentType="application/vnd.openxmlformats-officedocument.presentationml.slideLayout+xml"/>
  <Override PartName="/ppt/theme/theme41.xml" ContentType="application/vnd.openxmlformats-officedocument.theme+xml"/>
  <Override PartName="/ppt/theme/theme4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6" r:id="rId2"/>
    <p:sldMasterId id="2147483710" r:id="rId3"/>
    <p:sldMasterId id="2147483723" r:id="rId4"/>
    <p:sldMasterId id="2147483737" r:id="rId5"/>
    <p:sldMasterId id="2147483751" r:id="rId6"/>
    <p:sldMasterId id="2147483765" r:id="rId7"/>
    <p:sldMasterId id="2147483778" r:id="rId8"/>
    <p:sldMasterId id="2147483793" r:id="rId9"/>
    <p:sldMasterId id="2147483805" r:id="rId10"/>
    <p:sldMasterId id="2147483819" r:id="rId11"/>
    <p:sldMasterId id="2147483832" r:id="rId12"/>
    <p:sldMasterId id="2147483846" r:id="rId13"/>
    <p:sldMasterId id="2147483860" r:id="rId14"/>
    <p:sldMasterId id="2147483874" r:id="rId15"/>
    <p:sldMasterId id="2147483886" r:id="rId16"/>
    <p:sldMasterId id="2147483901" r:id="rId17"/>
    <p:sldMasterId id="2147483913" r:id="rId18"/>
    <p:sldMasterId id="2147483927" r:id="rId19"/>
    <p:sldMasterId id="2147483940" r:id="rId20"/>
    <p:sldMasterId id="2147483954" r:id="rId21"/>
    <p:sldMasterId id="2147483968" r:id="rId22"/>
    <p:sldMasterId id="2147483982" r:id="rId23"/>
    <p:sldMasterId id="2147483994" r:id="rId24"/>
    <p:sldMasterId id="2147484009" r:id="rId25"/>
    <p:sldMasterId id="2147484021" r:id="rId26"/>
    <p:sldMasterId id="2147484035" r:id="rId27"/>
    <p:sldMasterId id="2147484048" r:id="rId28"/>
    <p:sldMasterId id="2147484062" r:id="rId29"/>
    <p:sldMasterId id="2147484076" r:id="rId30"/>
    <p:sldMasterId id="2147484090" r:id="rId31"/>
    <p:sldMasterId id="2147484102" r:id="rId32"/>
    <p:sldMasterId id="2147484117" r:id="rId33"/>
    <p:sldMasterId id="2147484129" r:id="rId34"/>
    <p:sldMasterId id="2147484143" r:id="rId35"/>
    <p:sldMasterId id="2147484156" r:id="rId36"/>
    <p:sldMasterId id="2147484170" r:id="rId37"/>
    <p:sldMasterId id="2147484184" r:id="rId38"/>
    <p:sldMasterId id="2147484198" r:id="rId39"/>
    <p:sldMasterId id="2147484210" r:id="rId40"/>
    <p:sldMasterId id="2147484225" r:id="rId41"/>
  </p:sldMasterIdLst>
  <p:notesMasterIdLst>
    <p:notesMasterId r:id="rId57"/>
  </p:notesMasterIdLst>
  <p:sldIdLst>
    <p:sldId id="257" r:id="rId42"/>
    <p:sldId id="258" r:id="rId43"/>
    <p:sldId id="259" r:id="rId44"/>
    <p:sldId id="260" r:id="rId45"/>
    <p:sldId id="262" r:id="rId46"/>
    <p:sldId id="261" r:id="rId47"/>
    <p:sldId id="263" r:id="rId48"/>
    <p:sldId id="264" r:id="rId49"/>
    <p:sldId id="265" r:id="rId50"/>
    <p:sldId id="266" r:id="rId51"/>
    <p:sldId id="267" r:id="rId52"/>
    <p:sldId id="268" r:id="rId53"/>
    <p:sldId id="269" r:id="rId54"/>
    <p:sldId id="270" r:id="rId55"/>
    <p:sldId id="271" r:id="rId5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294" autoAdjust="0"/>
  </p:normalViewPr>
  <p:slideViewPr>
    <p:cSldViewPr>
      <p:cViewPr>
        <p:scale>
          <a:sx n="70" d="100"/>
          <a:sy n="70" d="100"/>
        </p:scale>
        <p:origin x="-852" y="-4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Master" Target="slideMasters/slideMaster26.xml"/><Relationship Id="rId39" Type="http://schemas.openxmlformats.org/officeDocument/2006/relationships/slideMaster" Target="slideMasters/slideMaster39.xml"/><Relationship Id="rId21" Type="http://schemas.openxmlformats.org/officeDocument/2006/relationships/slideMaster" Target="slideMasters/slideMaster21.xml"/><Relationship Id="rId34" Type="http://schemas.openxmlformats.org/officeDocument/2006/relationships/slideMaster" Target="slideMasters/slideMaster34.xml"/><Relationship Id="rId42" Type="http://schemas.openxmlformats.org/officeDocument/2006/relationships/slide" Target="slides/slide1.xml"/><Relationship Id="rId47" Type="http://schemas.openxmlformats.org/officeDocument/2006/relationships/slide" Target="slides/slide6.xml"/><Relationship Id="rId50" Type="http://schemas.openxmlformats.org/officeDocument/2006/relationships/slide" Target="slides/slide9.xml"/><Relationship Id="rId55" Type="http://schemas.openxmlformats.org/officeDocument/2006/relationships/slide" Target="slides/slide14.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Master" Target="slideMasters/slideMaster20.xml"/><Relationship Id="rId29" Type="http://schemas.openxmlformats.org/officeDocument/2006/relationships/slideMaster" Target="slideMasters/slideMaster29.xml"/><Relationship Id="rId41" Type="http://schemas.openxmlformats.org/officeDocument/2006/relationships/slideMaster" Target="slideMasters/slideMaster41.xml"/><Relationship Id="rId54" Type="http://schemas.openxmlformats.org/officeDocument/2006/relationships/slide" Target="slides/slide1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Master" Target="slideMasters/slideMaster32.xml"/><Relationship Id="rId37" Type="http://schemas.openxmlformats.org/officeDocument/2006/relationships/slideMaster" Target="slideMasters/slideMaster37.xml"/><Relationship Id="rId40" Type="http://schemas.openxmlformats.org/officeDocument/2006/relationships/slideMaster" Target="slideMasters/slideMaster40.xml"/><Relationship Id="rId45" Type="http://schemas.openxmlformats.org/officeDocument/2006/relationships/slide" Target="slides/slide4.xml"/><Relationship Id="rId53" Type="http://schemas.openxmlformats.org/officeDocument/2006/relationships/slide" Target="slides/slide12.xml"/><Relationship Id="rId58"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Master" Target="slideMasters/slideMaster36.xml"/><Relationship Id="rId49" Type="http://schemas.openxmlformats.org/officeDocument/2006/relationships/slide" Target="slides/slide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Master" Target="slideMasters/slideMaster31.xml"/><Relationship Id="rId44" Type="http://schemas.openxmlformats.org/officeDocument/2006/relationships/slide" Target="slides/slide3.xml"/><Relationship Id="rId52" Type="http://schemas.openxmlformats.org/officeDocument/2006/relationships/slide" Target="slides/slide11.xml"/><Relationship Id="rId60"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Master" Target="slideMasters/slideMaster30.xml"/><Relationship Id="rId35" Type="http://schemas.openxmlformats.org/officeDocument/2006/relationships/slideMaster" Target="slideMasters/slideMaster35.xml"/><Relationship Id="rId43" Type="http://schemas.openxmlformats.org/officeDocument/2006/relationships/slide" Target="slides/slide2.xml"/><Relationship Id="rId48" Type="http://schemas.openxmlformats.org/officeDocument/2006/relationships/slide" Target="slides/slide7.xml"/><Relationship Id="rId56" Type="http://schemas.openxmlformats.org/officeDocument/2006/relationships/slide" Target="slides/slide15.xml"/><Relationship Id="rId8" Type="http://schemas.openxmlformats.org/officeDocument/2006/relationships/slideMaster" Target="slideMasters/slideMaster8.xml"/><Relationship Id="rId51" Type="http://schemas.openxmlformats.org/officeDocument/2006/relationships/slide" Target="slides/slide10.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Master" Target="slideMasters/slideMaster33.xml"/><Relationship Id="rId38" Type="http://schemas.openxmlformats.org/officeDocument/2006/relationships/slideMaster" Target="slideMasters/slideMaster38.xml"/><Relationship Id="rId46" Type="http://schemas.openxmlformats.org/officeDocument/2006/relationships/slide" Target="slides/slide5.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3D90B9C-0265-47E1-801F-D58CE6668C33}" type="datetimeFigureOut">
              <a:rPr lang="en-US" smtClean="0"/>
              <a:t>2014-01-28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3EAB0F-527C-4190-BC2B-D3803142DB0D}" type="slidenum">
              <a:rPr lang="en-US" smtClean="0"/>
              <a:t>‹#›</a:t>
            </a:fld>
            <a:endParaRPr lang="en-US" dirty="0"/>
          </a:p>
        </p:txBody>
      </p:sp>
    </p:spTree>
    <p:extLst>
      <p:ext uri="{BB962C8B-B14F-4D97-AF65-F5344CB8AC3E}">
        <p14:creationId xmlns:p14="http://schemas.microsoft.com/office/powerpoint/2010/main" val="16590582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8" Type="http://schemas.openxmlformats.org/officeDocument/2006/relationships/hyperlink" Target="http://en.wikipedia.org/wiki/DIKW#cite_note-Zeleny2-3" TargetMode="External"/><Relationship Id="rId3" Type="http://schemas.openxmlformats.org/officeDocument/2006/relationships/hyperlink" Target="http://en.wikipedia.org/wiki/DIKW#cite_note-Rowley-1" TargetMode="External"/><Relationship Id="rId7" Type="http://schemas.openxmlformats.org/officeDocument/2006/relationships/hyperlink" Target="http://en.wikipedia.org/wiki/Hierarchy" TargetMode="External"/><Relationship Id="rId12" Type="http://schemas.openxmlformats.org/officeDocument/2006/relationships/hyperlink" Target="http://en.wikipedia.org/wiki/DIKW#cite_note-Choo-6" TargetMode="External"/><Relationship Id="rId2" Type="http://schemas.openxmlformats.org/officeDocument/2006/relationships/slide" Target="../slides/slide14.xml"/><Relationship Id="rId1" Type="http://schemas.openxmlformats.org/officeDocument/2006/relationships/notesMaster" Target="../notesMasters/notesMaster1.xml"/><Relationship Id="rId6" Type="http://schemas.openxmlformats.org/officeDocument/2006/relationships/hyperlink" Target="http://en.wikipedia.org/wiki/Function_model" TargetMode="External"/><Relationship Id="rId11" Type="http://schemas.openxmlformats.org/officeDocument/2006/relationships/hyperlink" Target="http://en.wikipedia.org/wiki/Continuum_%28theory%29" TargetMode="External"/><Relationship Id="rId5" Type="http://schemas.openxmlformats.org/officeDocument/2006/relationships/hyperlink" Target="http://en.wikipedia.org/wiki/Structural" TargetMode="External"/><Relationship Id="rId10" Type="http://schemas.openxmlformats.org/officeDocument/2006/relationships/hyperlink" Target="http://en.wikipedia.org/wiki/DIKW#cite_note-Chisholm-5" TargetMode="External"/><Relationship Id="rId4" Type="http://schemas.openxmlformats.org/officeDocument/2006/relationships/hyperlink" Target="http://en.wikipedia.org/wiki/DIKW#cite_note-Zins-2" TargetMode="External"/><Relationship Id="rId9" Type="http://schemas.openxmlformats.org/officeDocument/2006/relationships/hyperlink" Target="http://en.wikipedia.org/wiki/DIKW#cite_note-Lievesly-4"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hcsc.fyiblue.com/computers/support/config/critical_system.htm"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notes field is</a:t>
            </a:r>
            <a:r>
              <a:rPr lang="en-US" baseline="0" dirty="0" smtClean="0"/>
              <a:t> used such that the notes are what a narrator would </a:t>
            </a:r>
            <a:r>
              <a:rPr lang="en-US" baseline="0" dirty="0" smtClean="0"/>
              <a:t>say, </a:t>
            </a:r>
            <a:r>
              <a:rPr lang="en-US" baseline="0" dirty="0" smtClean="0"/>
              <a:t>while the slide is on the screen.</a:t>
            </a:r>
          </a:p>
          <a:p>
            <a:endParaRPr lang="en-US" baseline="0" dirty="0" smtClean="0"/>
          </a:p>
          <a:p>
            <a:r>
              <a:rPr lang="en-US" baseline="0" dirty="0" smtClean="0"/>
              <a:t>The screens show screen shots which are sometimes very data </a:t>
            </a:r>
            <a:r>
              <a:rPr lang="en-US" baseline="0" dirty="0" smtClean="0"/>
              <a:t>dense, </a:t>
            </a:r>
            <a:r>
              <a:rPr lang="en-US" baseline="0" dirty="0" smtClean="0"/>
              <a:t>so the narration can be quite helpful.</a:t>
            </a:r>
            <a:endParaRPr lang="en-US" dirty="0"/>
          </a:p>
        </p:txBody>
      </p:sp>
      <p:sp>
        <p:nvSpPr>
          <p:cNvPr id="4" name="Slide Number Placeholder 3"/>
          <p:cNvSpPr>
            <a:spLocks noGrp="1"/>
          </p:cNvSpPr>
          <p:nvPr>
            <p:ph type="sldNum" sz="quarter" idx="10"/>
          </p:nvPr>
        </p:nvSpPr>
        <p:spPr/>
        <p:txBody>
          <a:bodyPr/>
          <a:lstStyle/>
          <a:p>
            <a:fld id="{DB20D3D2-FE5B-43EE-84D8-508DD611B538}" type="slidenum">
              <a:rPr lang="en-US" smtClean="0"/>
              <a:t>1</a:t>
            </a:fld>
            <a:endParaRPr lang="en-US" dirty="0"/>
          </a:p>
        </p:txBody>
      </p:sp>
    </p:spTree>
    <p:extLst>
      <p:ext uri="{BB962C8B-B14F-4D97-AF65-F5344CB8AC3E}">
        <p14:creationId xmlns:p14="http://schemas.microsoft.com/office/powerpoint/2010/main" val="23715850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public web site prod is our most mature application.  The reports in Works for this section has many choices and you are free to look at the reports and decide which ones would be helpful to analyzing your application.   When you find one or six or ten, COPY don’t move, please and thank you.  Copy one at a time.</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DB20D3D2-FE5B-43EE-84D8-508DD611B538}" type="slidenum">
              <a:rPr lang="en-US" smtClean="0"/>
              <a:t>10</a:t>
            </a:fld>
            <a:endParaRPr lang="en-US" dirty="0"/>
          </a:p>
        </p:txBody>
      </p:sp>
    </p:spTree>
    <p:extLst>
      <p:ext uri="{BB962C8B-B14F-4D97-AF65-F5344CB8AC3E}">
        <p14:creationId xmlns:p14="http://schemas.microsoft.com/office/powerpoint/2010/main" val="20526771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copied report should be checked that it covers the proper entities, timeframe and resolution.  When these need to be changed click the Edit button.  While editing reports takes some practice you will eventually get a set of reports you ‘like’ and that helps with your analysis.</a:t>
            </a:r>
          </a:p>
          <a:p>
            <a:endParaRPr lang="en-US" baseline="0" dirty="0" smtClean="0"/>
          </a:p>
          <a:p>
            <a:r>
              <a:rPr lang="en-US" baseline="0" dirty="0" smtClean="0"/>
              <a:t>When ready click ‘Run now’.  My charts took about 4 seconds to run.</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DB20D3D2-FE5B-43EE-84D8-508DD611B538}" type="slidenum">
              <a:rPr lang="en-US" smtClean="0"/>
              <a:t>11</a:t>
            </a:fld>
            <a:endParaRPr lang="en-US" dirty="0"/>
          </a:p>
        </p:txBody>
      </p:sp>
    </p:spTree>
    <p:extLst>
      <p:ext uri="{BB962C8B-B14F-4D97-AF65-F5344CB8AC3E}">
        <p14:creationId xmlns:p14="http://schemas.microsoft.com/office/powerpoint/2010/main" val="20526771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When ready click ‘Run now’.  My charts took about 4 seconds to run.  I changed the resolution to one hour  (Edit | General | Time resolution (9</a:t>
            </a:r>
            <a:r>
              <a:rPr lang="en-US" baseline="30000" dirty="0" smtClean="0"/>
              <a:t>th</a:t>
            </a:r>
            <a:r>
              <a:rPr lang="en-US" baseline="0" dirty="0" smtClean="0"/>
              <a:t> section down) | Select Hour | Save | Run now )</a:t>
            </a:r>
          </a:p>
          <a:p>
            <a:endParaRPr lang="en-US" baseline="0" dirty="0" smtClean="0"/>
          </a:p>
          <a:p>
            <a:r>
              <a:rPr lang="en-US" baseline="0" dirty="0" smtClean="0"/>
              <a:t>As you click the little charts on the top, a larger version shows underneath. Analyze the data, change time span, look at the data tables, up trends, down trends, anomalies, outliers, correlations, anyone ‘falling behind’ or ‘out in front’ when they should all be about the same?</a:t>
            </a:r>
          </a:p>
          <a:p>
            <a:endParaRPr lang="en-US" baseline="0" dirty="0" smtClean="0"/>
          </a:p>
          <a:p>
            <a:r>
              <a:rPr lang="en-US" baseline="0" dirty="0" smtClean="0"/>
              <a:t>Make an action plan on your findings, even if the action is wilful inaction.</a:t>
            </a:r>
          </a:p>
          <a:p>
            <a:endParaRPr lang="en-US" baseline="0" dirty="0" smtClean="0"/>
          </a:p>
          <a:p>
            <a:r>
              <a:rPr lang="en-US" baseline="0" dirty="0" smtClean="0"/>
              <a:t>Then TAKE ACTION.  All of this effort is wasted if you do not actually take an action.</a:t>
            </a:r>
          </a:p>
          <a:p>
            <a:endParaRPr lang="en-US" baseline="0" dirty="0" smtClean="0"/>
          </a:p>
          <a:p>
            <a:r>
              <a:rPr lang="en-US" baseline="0" dirty="0" smtClean="0"/>
              <a:t>You may think that a lot of effort went into making this chart and you don’t look forward to doing this for all of your applications.  There MUST be a better way.  And there is, but it is a little less flexible.</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DB20D3D2-FE5B-43EE-84D8-508DD611B538}" type="slidenum">
              <a:rPr lang="en-US" smtClean="0"/>
              <a:t>12</a:t>
            </a:fld>
            <a:endParaRPr lang="en-US" dirty="0"/>
          </a:p>
        </p:txBody>
      </p:sp>
    </p:spTree>
    <p:extLst>
      <p:ext uri="{BB962C8B-B14F-4D97-AF65-F5344CB8AC3E}">
        <p14:creationId xmlns:p14="http://schemas.microsoft.com/office/powerpoint/2010/main" val="20526771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This same set of reports is available as a “View” on the View tab.  </a:t>
            </a:r>
          </a:p>
          <a:p>
            <a:endParaRPr lang="en-US" baseline="0" dirty="0" smtClean="0"/>
          </a:p>
          <a:p>
            <a:r>
              <a:rPr lang="en-US" baseline="0" dirty="0" smtClean="0"/>
              <a:t>The first time you visit a view it has no idea what you want so nothing is displayed.  It looks broken, even with errors that no data for given filter or something like that.  Select a value for the filters and the view updates. Once filter can change what is displayed in another filter and the combination of filters controls the ‘report’ (generally speaking, Views are very flexible to make, but then the choices are limited to the filters.)</a:t>
            </a:r>
          </a:p>
          <a:p>
            <a:endParaRPr lang="en-US" baseline="0" dirty="0" smtClean="0"/>
          </a:p>
          <a:p>
            <a:r>
              <a:rPr lang="en-US" baseline="0" dirty="0" smtClean="0"/>
              <a:t>We chose the Views tab, then the Basic review folder, Infrastructure report.  The CPU, Mem, Swap RunQueue report is adapted from the report we copied before.  We liked it so much we made it a view. That is how views are made.  A report is worked on for a while until it is ‘just right’ then that is made into a view (a manual process).  Once done, the view is available to all domains with appropriate data (for the filters) and then will display.</a:t>
            </a:r>
          </a:p>
          <a:p>
            <a:endParaRPr lang="en-US" baseline="0" dirty="0" smtClean="0"/>
          </a:p>
          <a:p>
            <a:r>
              <a:rPr lang="en-US" baseline="0" dirty="0" smtClean="0"/>
              <a:t>We then select the time filter (45 days matches our previous report). Search with the lollypop looking icon (supposed to be a magnifying glass) for BCO.  Select BCO Prod to match our previous report, the POOF!, well it takes a little longer that the other report but there you have it. A report you can send someone to without the ugliness of the Workspace tab.</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DB20D3D2-FE5B-43EE-84D8-508DD611B538}" type="slidenum">
              <a:rPr lang="en-US" smtClean="0"/>
              <a:t>13</a:t>
            </a:fld>
            <a:endParaRPr lang="en-US" dirty="0"/>
          </a:p>
        </p:txBody>
      </p:sp>
    </p:spTree>
    <p:extLst>
      <p:ext uri="{BB962C8B-B14F-4D97-AF65-F5344CB8AC3E}">
        <p14:creationId xmlns:p14="http://schemas.microsoft.com/office/powerpoint/2010/main" val="20526771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It is your turn.</a:t>
            </a:r>
          </a:p>
          <a:p>
            <a:endParaRPr lang="en-US" baseline="0" dirty="0" smtClean="0"/>
          </a:p>
          <a:p>
            <a:r>
              <a:rPr lang="en-US" baseline="0" dirty="0" smtClean="0"/>
              <a:t>The BCO tool has assembled a considerable amount of data into one place such that it can be plotted, charted, correlated, analyzed, manipulated and compared.  The BCO Team is here to help, but ultimately it is your system, application, sub application and equipment. </a:t>
            </a:r>
          </a:p>
          <a:p>
            <a:endParaRPr lang="en-US" baseline="0" dirty="0" smtClean="0"/>
          </a:p>
          <a:p>
            <a:r>
              <a:rPr lang="en-US" baseline="0" dirty="0" smtClean="0"/>
              <a:t>Having the data in one place can seem daunting, but with some effort, having the data in one place will be liberating. Quick, fact based decisions.  Action where the results can be recorded and demonstrated on a graph promises to close the feedback loop and allow for relatively quick  PDCA (Plan Do Check Act) cycle.</a:t>
            </a:r>
          </a:p>
          <a:p>
            <a:endParaRPr lang="en-US" baseline="0" dirty="0" smtClean="0"/>
          </a:p>
          <a:p>
            <a:endParaRPr lang="en-US" baseline="0" dirty="0" smtClean="0"/>
          </a:p>
          <a:p>
            <a:r>
              <a:rPr lang="en-US" baseline="0" dirty="0" smtClean="0"/>
              <a:t>http://en.wikipedia.org/wiki/DIKW</a:t>
            </a:r>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DIKW Pyramid</a:t>
            </a:r>
          </a:p>
          <a:p>
            <a:r>
              <a:rPr lang="en-US" dirty="0" smtClean="0"/>
              <a:t>The </a:t>
            </a:r>
            <a:r>
              <a:rPr lang="en-US" b="1" dirty="0" smtClean="0"/>
              <a:t>DIKW Pyramid</a:t>
            </a:r>
            <a:r>
              <a:rPr lang="en-US" dirty="0" smtClean="0"/>
              <a:t>, also known variously as the "DIKW Hierarchy", "Wisdom Hierarchy", the "Knowledge Hierarchy", the "Information Hierarchy", and the "Knowledge Pyramid",</a:t>
            </a:r>
            <a:r>
              <a:rPr lang="en-US" baseline="30000" dirty="0" smtClean="0">
                <a:hlinkClick r:id="rId3"/>
              </a:rPr>
              <a:t>[1]</a:t>
            </a:r>
            <a:r>
              <a:rPr lang="en-US" dirty="0" smtClean="0"/>
              <a:t> refers loosely to a class of models</a:t>
            </a:r>
            <a:r>
              <a:rPr lang="en-US" baseline="30000" dirty="0" smtClean="0">
                <a:hlinkClick r:id="rId4"/>
              </a:rPr>
              <a:t>[2]</a:t>
            </a:r>
            <a:r>
              <a:rPr lang="en-US" dirty="0" smtClean="0"/>
              <a:t> for representing purported </a:t>
            </a:r>
            <a:r>
              <a:rPr lang="en-US" dirty="0" smtClean="0">
                <a:hlinkClick r:id="rId5" tooltip="Structural"/>
              </a:rPr>
              <a:t>structural</a:t>
            </a:r>
            <a:r>
              <a:rPr lang="en-US" dirty="0" smtClean="0"/>
              <a:t> and/or </a:t>
            </a:r>
            <a:r>
              <a:rPr lang="en-US" dirty="0" smtClean="0">
                <a:hlinkClick r:id="rId6" tooltip="Function model"/>
              </a:rPr>
              <a:t>functional</a:t>
            </a:r>
            <a:r>
              <a:rPr lang="en-US" dirty="0" smtClean="0"/>
              <a:t> relationships between </a:t>
            </a:r>
            <a:r>
              <a:rPr lang="en-US" b="1" dirty="0" smtClean="0"/>
              <a:t>d</a:t>
            </a:r>
            <a:r>
              <a:rPr lang="en-US" dirty="0" smtClean="0"/>
              <a:t>ata, </a:t>
            </a:r>
            <a:r>
              <a:rPr lang="en-US" b="1" dirty="0" smtClean="0"/>
              <a:t>i</a:t>
            </a:r>
            <a:r>
              <a:rPr lang="en-US" dirty="0" smtClean="0"/>
              <a:t>nformation, </a:t>
            </a:r>
            <a:r>
              <a:rPr lang="en-US" b="1" dirty="0" smtClean="0"/>
              <a:t>k</a:t>
            </a:r>
            <a:r>
              <a:rPr lang="en-US" dirty="0" smtClean="0"/>
              <a:t>nowledge, and </a:t>
            </a:r>
            <a:r>
              <a:rPr lang="en-US" b="1" dirty="0" smtClean="0"/>
              <a:t>w</a:t>
            </a:r>
            <a:r>
              <a:rPr lang="en-US" dirty="0" smtClean="0"/>
              <a:t>isdom. "Typically information is defined in terms of data, knowledge in terms of information, and wisdom in terms of knowledge".</a:t>
            </a:r>
            <a:r>
              <a:rPr lang="en-US" baseline="30000" dirty="0" smtClean="0">
                <a:hlinkClick r:id="rId3"/>
              </a:rPr>
              <a:t>[1]</a:t>
            </a:r>
            <a:endParaRPr lang="en-US" dirty="0" smtClean="0"/>
          </a:p>
          <a:p>
            <a:r>
              <a:rPr lang="en-US" dirty="0" smtClean="0"/>
              <a:t>Not all versions of the DIKW model reference all four components (earlier versions not including data, later versions omitting or downplaying wisdom), and some include additional components. In addition to a </a:t>
            </a:r>
            <a:r>
              <a:rPr lang="en-US" dirty="0" smtClean="0">
                <a:hlinkClick r:id="rId7" tooltip="Hierarchy"/>
              </a:rPr>
              <a:t>hierarchy</a:t>
            </a:r>
            <a:r>
              <a:rPr lang="en-US" dirty="0" smtClean="0"/>
              <a:t> and a pyramid, the DIKW model has also been characterized as a chain,</a:t>
            </a:r>
            <a:r>
              <a:rPr lang="en-US" baseline="30000" dirty="0" smtClean="0">
                <a:hlinkClick r:id="rId8"/>
              </a:rPr>
              <a:t>[3]</a:t>
            </a:r>
            <a:r>
              <a:rPr lang="en-US" baseline="30000" dirty="0" smtClean="0">
                <a:hlinkClick r:id="rId9"/>
              </a:rPr>
              <a:t>[4]</a:t>
            </a:r>
            <a:r>
              <a:rPr lang="en-US" dirty="0" smtClean="0"/>
              <a:t> as a framework,</a:t>
            </a:r>
            <a:r>
              <a:rPr lang="en-US" baseline="30000" dirty="0" smtClean="0">
                <a:hlinkClick r:id="rId10"/>
              </a:rPr>
              <a:t>[5]</a:t>
            </a:r>
            <a:r>
              <a:rPr lang="en-US" dirty="0" smtClean="0"/>
              <a:t> and as a </a:t>
            </a:r>
            <a:r>
              <a:rPr lang="en-US" dirty="0" smtClean="0">
                <a:hlinkClick r:id="rId11" tooltip="Continuum (theory)"/>
              </a:rPr>
              <a:t>continuum</a:t>
            </a:r>
            <a:r>
              <a:rPr lang="en-US" dirty="0" smtClean="0"/>
              <a:t>.</a:t>
            </a:r>
            <a:r>
              <a:rPr lang="en-US" baseline="30000" dirty="0" smtClean="0">
                <a:hlinkClick r:id="rId12"/>
              </a:rPr>
              <a:t>[6]</a:t>
            </a:r>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DB20D3D2-FE5B-43EE-84D8-508DD611B538}" type="slidenum">
              <a:rPr lang="en-US" smtClean="0"/>
              <a:t>14</a:t>
            </a:fld>
            <a:endParaRPr lang="en-US" dirty="0"/>
          </a:p>
        </p:txBody>
      </p:sp>
    </p:spTree>
    <p:extLst>
      <p:ext uri="{BB962C8B-B14F-4D97-AF65-F5344CB8AC3E}">
        <p14:creationId xmlns:p14="http://schemas.microsoft.com/office/powerpoint/2010/main" val="2052677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use</a:t>
            </a:r>
            <a:r>
              <a:rPr lang="en-US" baseline="0" dirty="0" smtClean="0"/>
              <a:t> case is that we have an application but it is not (yet) in the BCO tool.  </a:t>
            </a:r>
          </a:p>
          <a:p>
            <a:endParaRPr lang="en-US" baseline="0" dirty="0" smtClean="0"/>
          </a:p>
          <a:p>
            <a:r>
              <a:rPr lang="en-US" baseline="0" dirty="0" smtClean="0"/>
              <a:t>How do we see </a:t>
            </a:r>
            <a:r>
              <a:rPr lang="en-US" b="1" baseline="0" dirty="0" smtClean="0"/>
              <a:t>IF</a:t>
            </a:r>
            <a:r>
              <a:rPr lang="en-US" baseline="0" dirty="0" smtClean="0"/>
              <a:t> our app is in the BCO tool?</a:t>
            </a:r>
          </a:p>
          <a:p>
            <a:endParaRPr lang="en-US" baseline="0" dirty="0" smtClean="0"/>
          </a:p>
          <a:p>
            <a:r>
              <a:rPr lang="en-US" baseline="0" dirty="0" smtClean="0"/>
              <a:t>How do we get our app in the BCO tool when it is not there already?</a:t>
            </a:r>
          </a:p>
          <a:p>
            <a:endParaRPr lang="en-US" baseline="0" dirty="0" smtClean="0"/>
          </a:p>
          <a:p>
            <a:r>
              <a:rPr lang="en-US" baseline="0" dirty="0" smtClean="0"/>
              <a:t>We KNOW what our app </a:t>
            </a:r>
            <a:r>
              <a:rPr lang="en-US" baseline="0" dirty="0" smtClean="0"/>
              <a:t>is, </a:t>
            </a:r>
            <a:r>
              <a:rPr lang="en-US" baseline="0" dirty="0" smtClean="0"/>
              <a:t>and we have a diagram for our app. Is that important?</a:t>
            </a:r>
          </a:p>
          <a:p>
            <a:endParaRPr lang="en-US" baseline="0" dirty="0" smtClean="0"/>
          </a:p>
          <a:p>
            <a:r>
              <a:rPr lang="en-US" baseline="0" dirty="0" smtClean="0"/>
              <a:t>How do we make reports in BCO that are helpful?</a:t>
            </a:r>
            <a:endParaRPr lang="en-US" dirty="0"/>
          </a:p>
        </p:txBody>
      </p:sp>
      <p:sp>
        <p:nvSpPr>
          <p:cNvPr id="4" name="Slide Number Placeholder 3"/>
          <p:cNvSpPr>
            <a:spLocks noGrp="1"/>
          </p:cNvSpPr>
          <p:nvPr>
            <p:ph type="sldNum" sz="quarter" idx="10"/>
          </p:nvPr>
        </p:nvSpPr>
        <p:spPr/>
        <p:txBody>
          <a:bodyPr/>
          <a:lstStyle/>
          <a:p>
            <a:fld id="{DB20D3D2-FE5B-43EE-84D8-508DD611B538}" type="slidenum">
              <a:rPr lang="en-US" smtClean="0"/>
              <a:t>2</a:t>
            </a:fld>
            <a:endParaRPr lang="en-US" dirty="0"/>
          </a:p>
        </p:txBody>
      </p:sp>
    </p:spTree>
    <p:extLst>
      <p:ext uri="{BB962C8B-B14F-4D97-AF65-F5344CB8AC3E}">
        <p14:creationId xmlns:p14="http://schemas.microsoft.com/office/powerpoint/2010/main" val="14110548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Log into BCO with LAN Username and Password. </a:t>
            </a:r>
            <a:r>
              <a:rPr lang="en-US" b="1" dirty="0" smtClean="0"/>
              <a:t>https://bmcbco.fyiblue.com/console/</a:t>
            </a:r>
          </a:p>
          <a:p>
            <a:endParaRPr lang="en-US" dirty="0" smtClean="0"/>
          </a:p>
          <a:p>
            <a:r>
              <a:rPr lang="en-US" dirty="0" smtClean="0"/>
              <a:t>BCO is open</a:t>
            </a:r>
            <a:r>
              <a:rPr lang="en-US" baseline="0" dirty="0" smtClean="0"/>
              <a:t> to all application managers and owners (especially on the business side), SMEs, and ITG.   IF access is not setup, you can request it, or call the BCO admin group, and we will for you and your group.</a:t>
            </a:r>
          </a:p>
          <a:p>
            <a:endParaRPr lang="en-US" baseline="0" dirty="0" smtClean="0"/>
          </a:p>
          <a:p>
            <a:r>
              <a:rPr lang="en-US" baseline="0" dirty="0" smtClean="0"/>
              <a:t>Michelle Desrosiers, Ben Davies (Rick Kickert, Manager)</a:t>
            </a:r>
          </a:p>
          <a:p>
            <a:endParaRPr lang="en-US" baseline="0" dirty="0" smtClean="0"/>
          </a:p>
          <a:p>
            <a:r>
              <a:rPr lang="en-US" baseline="0" dirty="0" smtClean="0"/>
              <a:t>=============</a:t>
            </a:r>
            <a:endParaRPr lang="en-US" dirty="0" smtClean="0"/>
          </a:p>
          <a:p>
            <a:endParaRPr lang="en-US" dirty="0" smtClean="0"/>
          </a:p>
          <a:p>
            <a:r>
              <a:rPr lang="en-US" dirty="0" smtClean="0"/>
              <a:t>AccessNow!</a:t>
            </a:r>
            <a:r>
              <a:rPr lang="en-US" baseline="0" dirty="0" smtClean="0"/>
              <a:t> Request to the group BCO Viewer.</a:t>
            </a:r>
          </a:p>
          <a:p>
            <a:r>
              <a:rPr lang="en-US" baseline="0" dirty="0" smtClean="0"/>
              <a:t>Also may request BCO User (allows ability to change Workspace reports and charts).</a:t>
            </a:r>
          </a:p>
          <a:p>
            <a:r>
              <a:rPr lang="en-US" baseline="0" dirty="0" smtClean="0"/>
              <a:t>Login with LAN ID and Password</a:t>
            </a:r>
          </a:p>
          <a:p>
            <a:endParaRPr lang="en-US" baseline="0" dirty="0" smtClean="0"/>
          </a:p>
          <a:p>
            <a:r>
              <a:rPr lang="en-US" baseline="0" dirty="0" smtClean="0"/>
              <a:t>AccessNow!  Become the user of record</a:t>
            </a:r>
          </a:p>
          <a:p>
            <a:r>
              <a:rPr lang="en-US" baseline="0" dirty="0" smtClean="0"/>
              <a:t>Submit  | Windows  | Add Access</a:t>
            </a:r>
          </a:p>
          <a:p>
            <a:r>
              <a:rPr lang="en-US" baseline="0" dirty="0" smtClean="0"/>
              <a:t>Domain is  ADHCSCINT</a:t>
            </a:r>
          </a:p>
          <a:p>
            <a:r>
              <a:rPr lang="en-US" baseline="0" dirty="0" smtClean="0"/>
              <a:t>Search for </a:t>
            </a:r>
            <a:r>
              <a:rPr lang="en-US" b="1" baseline="0" dirty="0" smtClean="0"/>
              <a:t>BCO</a:t>
            </a:r>
            <a:r>
              <a:rPr lang="en-US" baseline="0" dirty="0" smtClean="0"/>
              <a:t>  Select  </a:t>
            </a:r>
            <a:r>
              <a:rPr lang="en-US" b="1" baseline="0" dirty="0" smtClean="0"/>
              <a:t>BCO Viewer  </a:t>
            </a:r>
            <a:r>
              <a:rPr lang="en-US" baseline="0" dirty="0" smtClean="0"/>
              <a:t>(or BCO User as appropriate)</a:t>
            </a:r>
          </a:p>
          <a:p>
            <a:r>
              <a:rPr lang="en-US" baseline="0" dirty="0" smtClean="0"/>
              <a:t>Justification text..</a:t>
            </a:r>
          </a:p>
          <a:p>
            <a:endParaRPr lang="en-US" baseline="0" dirty="0" smtClean="0"/>
          </a:p>
          <a:p>
            <a:r>
              <a:rPr lang="en-US" b="1" baseline="0" dirty="0" smtClean="0"/>
              <a:t>BCO Viewer</a:t>
            </a:r>
          </a:p>
          <a:p>
            <a:r>
              <a:rPr lang="en-US" baseline="0" dirty="0" smtClean="0"/>
              <a:t>BCO Viewer access is necessary to perform duties specific to monitoring the infrastructure and or application data available in the BCO tool. This access is mostly read only, and is to retrieve data for analysis and use reports available through the BCO tool.</a:t>
            </a:r>
          </a:p>
          <a:p>
            <a:endParaRPr lang="en-US" baseline="0" dirty="0" smtClean="0"/>
          </a:p>
          <a:p>
            <a:r>
              <a:rPr lang="en-US" b="1" baseline="0" dirty="0" smtClean="0"/>
              <a:t>BCO User</a:t>
            </a:r>
          </a:p>
          <a:p>
            <a:r>
              <a:rPr lang="en-US" dirty="0" smtClean="0"/>
              <a:t>BCO User</a:t>
            </a:r>
            <a:r>
              <a:rPr lang="en-US" baseline="0" dirty="0" smtClean="0"/>
              <a:t> access is necessary a</a:t>
            </a:r>
            <a:r>
              <a:rPr lang="en-US" dirty="0" smtClean="0"/>
              <a:t>s part of a capacity planning role, access to this group grants access to the BCO capacity planning tool.  This is required to perform duties as capacity planner</a:t>
            </a:r>
            <a:r>
              <a:rPr lang="en-US" baseline="0" dirty="0" smtClean="0"/>
              <a:t> and includes creating reports, creating analysis, and  monitoring the infrastructure and or application data available in the BCO tool.</a:t>
            </a:r>
          </a:p>
          <a:p>
            <a:endParaRPr lang="en-US" baseline="0" dirty="0" smtClean="0"/>
          </a:p>
        </p:txBody>
      </p:sp>
      <p:sp>
        <p:nvSpPr>
          <p:cNvPr id="4" name="Slide Number Placeholder 3"/>
          <p:cNvSpPr>
            <a:spLocks noGrp="1"/>
          </p:cNvSpPr>
          <p:nvPr>
            <p:ph type="sldNum" sz="quarter" idx="10"/>
          </p:nvPr>
        </p:nvSpPr>
        <p:spPr/>
        <p:txBody>
          <a:bodyPr/>
          <a:lstStyle/>
          <a:p>
            <a:fld id="{DB20D3D2-FE5B-43EE-84D8-508DD611B538}" type="slidenum">
              <a:rPr lang="en-US" smtClean="0"/>
              <a:t>3</a:t>
            </a:fld>
            <a:endParaRPr lang="en-US" dirty="0"/>
          </a:p>
        </p:txBody>
      </p:sp>
    </p:spTree>
    <p:extLst>
      <p:ext uri="{BB962C8B-B14F-4D97-AF65-F5344CB8AC3E}">
        <p14:creationId xmlns:p14="http://schemas.microsoft.com/office/powerpoint/2010/main" val="26033906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Try a</a:t>
            </a:r>
            <a:r>
              <a:rPr lang="en-US" baseline="0" dirty="0" smtClean="0"/>
              <a:t> server name or three. Adding –type:object may help remove unlikely matches.  Click the device name, then check the ‘Hierarchy’ tab.  If this is associated with an application it will be in the ‘Parents’ section.</a:t>
            </a:r>
          </a:p>
          <a:p>
            <a:endParaRPr lang="en-US" baseline="0" dirty="0" smtClean="0"/>
          </a:p>
          <a:p>
            <a:r>
              <a:rPr lang="en-US" baseline="0" dirty="0" smtClean="0"/>
              <a:t>Try the application name and variations,  long name, short name, just letters.  Use wild cards.</a:t>
            </a:r>
          </a:p>
          <a:p>
            <a:endParaRPr lang="en-US" baseline="0" dirty="0" smtClean="0"/>
          </a:p>
          <a:p>
            <a:r>
              <a:rPr lang="en-US" baseline="0" dirty="0" smtClean="0"/>
              <a:t>Paste in the name of the device.  While the sys: is sometimes helpful, just the name generally works as well.</a:t>
            </a:r>
          </a:p>
          <a:p>
            <a:endParaRPr lang="en-US" baseline="0" dirty="0" smtClean="0"/>
          </a:p>
          <a:p>
            <a:r>
              <a:rPr lang="en-US" baseline="0" dirty="0" smtClean="0"/>
              <a:t>There is a large BCO manual and these search options are on </a:t>
            </a:r>
            <a:r>
              <a:rPr lang="en-US" dirty="0" smtClean="0"/>
              <a:t>Page 1536 in the 2869 page BCO</a:t>
            </a:r>
            <a:r>
              <a:rPr lang="en-US" baseline="0" dirty="0" smtClean="0"/>
              <a:t> 9.5.00 manual.</a:t>
            </a:r>
          </a:p>
          <a:p>
            <a:endParaRPr lang="en-US" baseline="0" dirty="0" smtClean="0"/>
          </a:p>
          <a:p>
            <a:r>
              <a:rPr lang="en-US" baseline="0" dirty="0" smtClean="0"/>
              <a:t>These may be helpful.</a:t>
            </a:r>
          </a:p>
          <a:p>
            <a:endParaRPr lang="en-US" baseline="0" dirty="0" smtClean="0"/>
          </a:p>
          <a:p>
            <a:r>
              <a:rPr lang="en-US" dirty="0" smtClean="0"/>
              <a:t>Type Filter=  +type:system +subtype:*network* -type:object</a:t>
            </a:r>
          </a:p>
          <a:p>
            <a:endParaRPr lang="en-US" dirty="0" smtClean="0"/>
          </a:p>
          <a:p>
            <a:r>
              <a:rPr lang="en-US" dirty="0" smtClean="0"/>
              <a:t>Domain Filter= +(domain:alineo*) -(type:object enttype:*database* type:*analysis type:*report sys:*)</a:t>
            </a:r>
          </a:p>
          <a:p>
            <a:endParaRPr lang="en-US" dirty="0" smtClean="0"/>
          </a:p>
          <a:p>
            <a:r>
              <a:rPr lang="en-US" dirty="0" smtClean="0"/>
              <a:t>Application Filter= +((appid:2059 enttype:*database*) AND (RMAS enttype:*database*)) -type:object</a:t>
            </a:r>
          </a:p>
          <a:p>
            <a:endParaRPr lang="en-US" dirty="0" smtClean="0"/>
          </a:p>
          <a:p>
            <a:r>
              <a:rPr lang="en-US" dirty="0" smtClean="0"/>
              <a:t>System Filter=  (+(sys:LIVE*OK*pwauslihsapp*) -(sys:retail*) -(sys:memprofil*) -type:object)</a:t>
            </a:r>
          </a:p>
          <a:p>
            <a:endParaRPr lang="en-US" dirty="0" smtClean="0"/>
          </a:p>
          <a:p>
            <a:r>
              <a:rPr lang="en-US" dirty="0" smtClean="0"/>
              <a:t>+ is to include  - is to exclude  the () make it more readable</a:t>
            </a:r>
            <a:r>
              <a:rPr lang="en-US" baseline="0" dirty="0" smtClean="0"/>
              <a:t> and are not always required.</a:t>
            </a:r>
            <a:endParaRPr lang="en-US" dirty="0"/>
          </a:p>
        </p:txBody>
      </p:sp>
      <p:sp>
        <p:nvSpPr>
          <p:cNvPr id="4" name="Slide Number Placeholder 3"/>
          <p:cNvSpPr>
            <a:spLocks noGrp="1"/>
          </p:cNvSpPr>
          <p:nvPr>
            <p:ph type="sldNum" sz="quarter" idx="10"/>
          </p:nvPr>
        </p:nvSpPr>
        <p:spPr/>
        <p:txBody>
          <a:bodyPr/>
          <a:lstStyle/>
          <a:p>
            <a:fld id="{DB20D3D2-FE5B-43EE-84D8-508DD611B538}" type="slidenum">
              <a:rPr lang="en-US" smtClean="0"/>
              <a:t>4</a:t>
            </a:fld>
            <a:endParaRPr lang="en-US" dirty="0"/>
          </a:p>
        </p:txBody>
      </p:sp>
    </p:spTree>
    <p:extLst>
      <p:ext uri="{BB962C8B-B14F-4D97-AF65-F5344CB8AC3E}">
        <p14:creationId xmlns:p14="http://schemas.microsoft.com/office/powerpoint/2010/main" val="20526771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Try a</a:t>
            </a:r>
            <a:r>
              <a:rPr lang="en-US" baseline="0" dirty="0" smtClean="0"/>
              <a:t> server name or three. Adding –type:object may help remove unlikely matches.  Click the device name, then check the ‘Hierarchy’ tab.  If this is associated with an application it will be in the ‘Parents’ section.</a:t>
            </a:r>
          </a:p>
          <a:p>
            <a:endParaRPr lang="en-US" baseline="0" dirty="0" smtClean="0"/>
          </a:p>
        </p:txBody>
      </p:sp>
      <p:sp>
        <p:nvSpPr>
          <p:cNvPr id="4" name="Slide Number Placeholder 3"/>
          <p:cNvSpPr>
            <a:spLocks noGrp="1"/>
          </p:cNvSpPr>
          <p:nvPr>
            <p:ph type="sldNum" sz="quarter" idx="10"/>
          </p:nvPr>
        </p:nvSpPr>
        <p:spPr/>
        <p:txBody>
          <a:bodyPr/>
          <a:lstStyle/>
          <a:p>
            <a:fld id="{DB20D3D2-FE5B-43EE-84D8-508DD611B538}" type="slidenum">
              <a:rPr lang="en-US" smtClean="0"/>
              <a:t>5</a:t>
            </a:fld>
            <a:endParaRPr lang="en-US" dirty="0"/>
          </a:p>
        </p:txBody>
      </p:sp>
    </p:spTree>
    <p:extLst>
      <p:ext uri="{BB962C8B-B14F-4D97-AF65-F5344CB8AC3E}">
        <p14:creationId xmlns:p14="http://schemas.microsoft.com/office/powerpoint/2010/main" val="20526771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Try the application name and variations,  long name, short name, just letters.  Use wild cards.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There is a ‘priority list’ but if your application is ‘easy to map’ and you only want one environment or any other concessions to make the mapping easy, you may be in luck.  There are nearly 1,000 applications and all will (should) eventually be mapped, but having  someone (you) ready to use these tools, can move your application ‘up the list’.  Especially if your app is ‘easy to map’.</a:t>
            </a:r>
          </a:p>
          <a:p>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DB20D3D2-FE5B-43EE-84D8-508DD611B538}" type="slidenum">
              <a:rPr lang="en-US" smtClean="0"/>
              <a:t>6</a:t>
            </a:fld>
            <a:endParaRPr lang="en-US" dirty="0"/>
          </a:p>
        </p:txBody>
      </p:sp>
    </p:spTree>
    <p:extLst>
      <p:ext uri="{BB962C8B-B14F-4D97-AF65-F5344CB8AC3E}">
        <p14:creationId xmlns:p14="http://schemas.microsoft.com/office/powerpoint/2010/main" val="20526771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In our use case, Configuration Management said that we could not be mapped for several weeks. However, the BCO team agreed to model our application (or service, sub application, or other grouping).</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 to the </a:t>
            </a:r>
            <a:r>
              <a:rPr lang="en-US" dirty="0" smtClean="0"/>
              <a:t>Critical System Documentation site.. </a:t>
            </a:r>
            <a:r>
              <a:rPr lang="en-US" dirty="0" smtClean="0">
                <a:hlinkClick r:id="rId3"/>
              </a:rPr>
              <a:t>http://hcsc.fyiblue.com/computers/support/config/critical_system.htm</a:t>
            </a:r>
            <a:endParaRPr lang="en-US" dirty="0" smtClean="0"/>
          </a:p>
          <a:p>
            <a:endParaRPr lang="en-US" baseline="0" dirty="0" smtClean="0"/>
          </a:p>
          <a:p>
            <a:r>
              <a:rPr lang="en-US" baseline="0" dirty="0" smtClean="0"/>
              <a:t>Or otherwise get your system drawing (or other documentation) to help build the device list.</a:t>
            </a:r>
          </a:p>
          <a:p>
            <a:endParaRPr lang="en-US" baseline="0" dirty="0" smtClean="0"/>
          </a:p>
          <a:p>
            <a:r>
              <a:rPr lang="en-US" baseline="0" dirty="0" smtClean="0"/>
              <a:t>The BCO team will help you make the application and associate the devices (and help get metrics if not available in BCO already).  The reason you wish for the Configuration Team to make the application for you is that when a device is added or deleted ‘in real life’ the BCO model will not auto update (it would if it were discovered by the Configuration Team)</a:t>
            </a:r>
          </a:p>
          <a:p>
            <a:endParaRPr lang="en-US" baseline="0" dirty="0" smtClean="0"/>
          </a:p>
          <a:p>
            <a:r>
              <a:rPr lang="en-US" baseline="0" dirty="0" smtClean="0"/>
              <a:t>We can also work on ‘Business Metrics’ or the count of work your systems do. (that is a different use case).</a:t>
            </a:r>
          </a:p>
        </p:txBody>
      </p:sp>
      <p:sp>
        <p:nvSpPr>
          <p:cNvPr id="4" name="Slide Number Placeholder 3"/>
          <p:cNvSpPr>
            <a:spLocks noGrp="1"/>
          </p:cNvSpPr>
          <p:nvPr>
            <p:ph type="sldNum" sz="quarter" idx="10"/>
          </p:nvPr>
        </p:nvSpPr>
        <p:spPr/>
        <p:txBody>
          <a:bodyPr/>
          <a:lstStyle/>
          <a:p>
            <a:fld id="{DB20D3D2-FE5B-43EE-84D8-508DD611B538}" type="slidenum">
              <a:rPr lang="en-US" smtClean="0"/>
              <a:t>7</a:t>
            </a:fld>
            <a:endParaRPr lang="en-US" dirty="0"/>
          </a:p>
        </p:txBody>
      </p:sp>
    </p:spTree>
    <p:extLst>
      <p:ext uri="{BB962C8B-B14F-4D97-AF65-F5344CB8AC3E}">
        <p14:creationId xmlns:p14="http://schemas.microsoft.com/office/powerpoint/2010/main" val="20526771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BCO team modeled our application, however, our Apache proxy servers were not in BCO.  This means that they are not being monitored by HP Performance Insight or any other monitoring tool BCO gets data from (there are many sources).</a:t>
            </a:r>
          </a:p>
          <a:p>
            <a:endParaRPr lang="en-US" baseline="0" dirty="0" smtClean="0"/>
          </a:p>
          <a:p>
            <a:r>
              <a:rPr lang="en-US" baseline="0" dirty="0" smtClean="0"/>
              <a:t>So we sent a note to the Monitoring Team (Andrew Martinez, Manager).  pwauslihspxy03.app.hcscint.net  and pwauslihspxy04.app.hcscint.net, they like to have the fully qualified domain name.  This also implies that the devices have not been discovered by the Config Team.  So we sent a note to them as well.</a:t>
            </a:r>
          </a:p>
          <a:p>
            <a:endParaRPr lang="en-US" baseline="0" dirty="0" smtClean="0"/>
          </a:p>
          <a:p>
            <a:r>
              <a:rPr lang="en-US" b="1" baseline="0" dirty="0" smtClean="0"/>
              <a:t>What this means to you, is that you should not expect that you can go from no data, to a fully modeled system, easily.  </a:t>
            </a:r>
            <a:r>
              <a:rPr lang="en-US" baseline="0" dirty="0" smtClean="0"/>
              <a:t>You will find for a slew of reasons that the data you think you need is not immediately available to BCO, and may not be available from other groups either.  BCO consumes data from several dozen places, It does not monitor systems directly, it consumes monitoring data from other monitoring apps. Many monitoring apps have incomplete coverage, mostly because no one needed the data before.  BCO makes this data much more useable, so now more people are interested in the data, so these monitoring groups are backfilling to supply this data.  Also, sometimes the data source is difficult to integrate with. So while the data source may have some data, it is not available to BCO. </a:t>
            </a:r>
          </a:p>
          <a:p>
            <a:endParaRPr lang="en-US" baseline="0" dirty="0" smtClean="0"/>
          </a:p>
          <a:p>
            <a:r>
              <a:rPr lang="en-US" baseline="0" dirty="0" smtClean="0"/>
              <a:t>Many times this ‘back fill’ goes quickly, sometimes it drags on and on.</a:t>
            </a:r>
          </a:p>
          <a:p>
            <a:endParaRPr lang="en-US" baseline="0" dirty="0" smtClean="0"/>
          </a:p>
          <a:p>
            <a:r>
              <a:rPr lang="en-US" baseline="0" dirty="0" smtClean="0"/>
              <a:t>The reports depends on this data to be relevant, complete, accurate, and available. To the extent this is true the reports are useful. When data is missing, interpretation of the existing data should be informed by what data is not available.  While generally useful reports are possible, care must be used in your analysis, even with complete data.</a:t>
            </a:r>
          </a:p>
        </p:txBody>
      </p:sp>
      <p:sp>
        <p:nvSpPr>
          <p:cNvPr id="4" name="Slide Number Placeholder 3"/>
          <p:cNvSpPr>
            <a:spLocks noGrp="1"/>
          </p:cNvSpPr>
          <p:nvPr>
            <p:ph type="sldNum" sz="quarter" idx="10"/>
          </p:nvPr>
        </p:nvSpPr>
        <p:spPr/>
        <p:txBody>
          <a:bodyPr/>
          <a:lstStyle/>
          <a:p>
            <a:fld id="{DB20D3D2-FE5B-43EE-84D8-508DD611B538}" type="slidenum">
              <a:rPr lang="en-US" smtClean="0"/>
              <a:t>8</a:t>
            </a:fld>
            <a:endParaRPr lang="en-US" dirty="0"/>
          </a:p>
        </p:txBody>
      </p:sp>
    </p:spTree>
    <p:extLst>
      <p:ext uri="{BB962C8B-B14F-4D97-AF65-F5344CB8AC3E}">
        <p14:creationId xmlns:p14="http://schemas.microsoft.com/office/powerpoint/2010/main" val="20526771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public web site prod is our most mature application.  The reports in Works for this section has many choices and you are free to look at the reports and decide which ones would be helpful to analyzing your application.   When you find one or six or ten, COPY don’t move, please and thank you.</a:t>
            </a:r>
          </a:p>
        </p:txBody>
      </p:sp>
      <p:sp>
        <p:nvSpPr>
          <p:cNvPr id="4" name="Slide Number Placeholder 3"/>
          <p:cNvSpPr>
            <a:spLocks noGrp="1"/>
          </p:cNvSpPr>
          <p:nvPr>
            <p:ph type="sldNum" sz="quarter" idx="10"/>
          </p:nvPr>
        </p:nvSpPr>
        <p:spPr/>
        <p:txBody>
          <a:bodyPr/>
          <a:lstStyle/>
          <a:p>
            <a:fld id="{DB20D3D2-FE5B-43EE-84D8-508DD611B538}" type="slidenum">
              <a:rPr lang="en-US" smtClean="0"/>
              <a:t>9</a:t>
            </a:fld>
            <a:endParaRPr lang="en-US" dirty="0"/>
          </a:p>
        </p:txBody>
      </p:sp>
    </p:spTree>
    <p:extLst>
      <p:ext uri="{BB962C8B-B14F-4D97-AF65-F5344CB8AC3E}">
        <p14:creationId xmlns:p14="http://schemas.microsoft.com/office/powerpoint/2010/main" val="20526771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5.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6.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9.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3.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4.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7.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5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8.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6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66.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69.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1.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2.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3.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6.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1.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2.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4.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2.xml"/></Relationships>
</file>

<file path=ppt/slideLayouts/_rels/slideLayout389.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0.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1.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2.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3.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4.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5.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6.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7.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8.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9.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00.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01.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02.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3.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4.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5.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6.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7.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8.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9.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0.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1.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2.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3.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1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1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16.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17.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18.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19.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0.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1.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2.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3.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5.xml"/></Relationships>
</file>

<file path=ppt/slideLayouts/_rels/slideLayout427.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28.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29.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0.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1.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2.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3.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4.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5.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6.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7.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8.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39.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0.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1.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2.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3.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4.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5.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7.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8.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9.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0.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51.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2.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3.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4.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5.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6.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7.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8.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9.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0.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1.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2.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3.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4.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65.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66.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67.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68.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69.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0.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1.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2.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3.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4.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5.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6.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9.xml"/></Relationships>
</file>

<file path=ppt/slideLayouts/_rels/slideLayout478.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79.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0.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1.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2.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3.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4.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5.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6.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7.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0.xml"/></Relationships>
</file>

<file path=ppt/slideLayouts/_rels/slideLayout489.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0.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1.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2.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3.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4.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5.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6.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7.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8.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9.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00.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01.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02.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3.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4.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5.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6.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7.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8.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9.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0.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11.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12.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83654395"/>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3455100"/>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47688" y="1524000"/>
            <a:ext cx="8316912" cy="4826000"/>
          </a:xfrm>
        </p:spPr>
        <p:txBody>
          <a:bodyPr/>
          <a:lstStyle/>
          <a:p>
            <a:pPr lvl="0"/>
            <a:r>
              <a:rPr lang="en-US" noProof="0" dirty="0" smtClean="0"/>
              <a:t>Click icon to add table</a:t>
            </a:r>
            <a:endParaRPr lang="en-US" noProof="0" dirty="0"/>
          </a:p>
        </p:txBody>
      </p:sp>
      <p:sp>
        <p:nvSpPr>
          <p:cNvPr id="4" name="Rectangle 15"/>
          <p:cNvSpPr>
            <a:spLocks noGrp="1" noChangeArrowheads="1"/>
          </p:cNvSpPr>
          <p:nvPr>
            <p:ph type="sldNum" sz="quarter" idx="10"/>
          </p:nvPr>
        </p:nvSpPr>
        <p:spPr>
          <a:ln/>
        </p:spPr>
        <p:txBody>
          <a:bodyPr/>
          <a:lstStyle>
            <a:lvl1pPr>
              <a:defRPr/>
            </a:lvl1pPr>
          </a:lstStyle>
          <a:p>
            <a:fld id="{39EB57C6-3D3B-40FB-B235-2C585CF3146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15223388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47689" y="1524000"/>
            <a:ext cx="4081462"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8496301" y="6505575"/>
            <a:ext cx="457200" cy="200025"/>
          </a:xfrm>
        </p:spPr>
        <p:txBody>
          <a:bodyPr/>
          <a:lstStyle>
            <a:lvl1pPr>
              <a:defRPr/>
            </a:lvl1pPr>
          </a:lstStyle>
          <a:p>
            <a:fld id="{AB51987E-09C7-4129-8E88-CD7D0C3E53A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47317905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04674457"/>
      </p:ext>
    </p:extLst>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3108172"/>
      </p:ext>
    </p:extLst>
  </p:cSld>
  <p:clrMapOvr>
    <a:masterClrMapping/>
  </p:clrMapOvr>
  <p:transition/>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83428931"/>
      </p:ext>
    </p:extLst>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8446381"/>
      </p:ext>
    </p:extLst>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7779822"/>
      </p:ext>
    </p:extLst>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41977437"/>
      </p:ext>
    </p:extLst>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7920669"/>
      </p:ext>
    </p:extLst>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53238128"/>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7"/>
            <a:ext cx="2152650" cy="6202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7"/>
            <a:ext cx="6305550" cy="6202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6394800"/>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00290408"/>
      </p:ext>
    </p:extLst>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5334693"/>
      </p:ext>
    </p:extLst>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0"/>
            <a:ext cx="2152650" cy="6202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305550" cy="6202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3284712"/>
      </p:ext>
    </p:extLst>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3632381"/>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4022007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12871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6959759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04759548"/>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7701301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253356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3632381"/>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54561581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6240792"/>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95549511"/>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8392672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01682052"/>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95671779"/>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9" name="Freeform 42"/>
            <p:cNvSpPr>
              <a:spLocks/>
            </p:cNvSpPr>
            <p:nvPr userDrawn="1"/>
          </p:nvSpPr>
          <p:spPr bwMode="auto">
            <a:xfrm>
              <a:off x="2674" y="2079"/>
              <a:ext cx="142" cy="45"/>
            </a:xfrm>
            <a:custGeom>
              <a:avLst/>
              <a:gdLst>
                <a:gd name="T0" fmla="*/ 873 w 60"/>
                <a:gd name="T1" fmla="*/ 18853 h 19"/>
                <a:gd name="T2" fmla="*/ 20708 w 60"/>
                <a:gd name="T3" fmla="*/ 18853 h 19"/>
                <a:gd name="T4" fmla="*/ 27389 w 60"/>
                <a:gd name="T5" fmla="*/ 14971 h 19"/>
                <a:gd name="T6" fmla="*/ 25849 w 60"/>
                <a:gd name="T7" fmla="*/ 7960 h 19"/>
                <a:gd name="T8" fmla="*/ 29545 w 60"/>
                <a:gd name="T9" fmla="*/ 3709 h 19"/>
                <a:gd name="T10" fmla="*/ 33193 w 60"/>
                <a:gd name="T11" fmla="*/ 7960 h 19"/>
                <a:gd name="T12" fmla="*/ 30369 w 60"/>
                <a:gd name="T13" fmla="*/ 14971 h 19"/>
                <a:gd name="T14" fmla="*/ 36520 w 60"/>
                <a:gd name="T15" fmla="*/ 18853 h 19"/>
                <a:gd name="T16" fmla="*/ 55411 w 60"/>
                <a:gd name="T17" fmla="*/ 18853 h 19"/>
                <a:gd name="T18" fmla="*/ 59041 w 60"/>
                <a:gd name="T19" fmla="*/ 18853 h 19"/>
                <a:gd name="T20" fmla="*/ 46181 w 60"/>
                <a:gd name="T21" fmla="*/ 3709 h 19"/>
                <a:gd name="T22" fmla="*/ 29545 w 60"/>
                <a:gd name="T23" fmla="*/ 0 h 19"/>
                <a:gd name="T24" fmla="*/ 11573 w 60"/>
                <a:gd name="T25" fmla="*/ 3709 h 19"/>
                <a:gd name="T26" fmla="*/ 0 w 60"/>
                <a:gd name="T27" fmla="*/ 18853 h 19"/>
                <a:gd name="T28" fmla="*/ 873 w 60"/>
                <a:gd name="T29" fmla="*/ 1885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0" name="Freeform 43"/>
            <p:cNvSpPr>
              <a:spLocks/>
            </p:cNvSpPr>
            <p:nvPr userDrawn="1"/>
          </p:nvSpPr>
          <p:spPr bwMode="auto">
            <a:xfrm>
              <a:off x="2693" y="2093"/>
              <a:ext cx="35" cy="21"/>
            </a:xfrm>
            <a:custGeom>
              <a:avLst/>
              <a:gdLst>
                <a:gd name="T0" fmla="*/ 11270 w 15"/>
                <a:gd name="T1" fmla="*/ 7117 h 9"/>
                <a:gd name="T2" fmla="*/ 828 w 15"/>
                <a:gd name="T3" fmla="*/ 7117 h 9"/>
                <a:gd name="T4" fmla="*/ 0 w 15"/>
                <a:gd name="T5" fmla="*/ 7117 h 9"/>
                <a:gd name="T6" fmla="*/ 11270 w 15"/>
                <a:gd name="T7" fmla="*/ 0 h 9"/>
                <a:gd name="T8" fmla="*/ 11270 w 15"/>
                <a:gd name="T9" fmla="*/ 0 h 9"/>
                <a:gd name="T10" fmla="*/ 11270 w 15"/>
                <a:gd name="T11" fmla="*/ 2553 h 9"/>
                <a:gd name="T12" fmla="*/ 13225 w 15"/>
                <a:gd name="T13" fmla="*/ 7117 h 9"/>
                <a:gd name="T14" fmla="*/ 11270 w 15"/>
                <a:gd name="T15" fmla="*/ 71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1" name="Freeform 44"/>
            <p:cNvSpPr>
              <a:spLocks/>
            </p:cNvSpPr>
            <p:nvPr userDrawn="1"/>
          </p:nvSpPr>
          <p:spPr bwMode="auto">
            <a:xfrm>
              <a:off x="2759" y="2093"/>
              <a:ext cx="35" cy="19"/>
            </a:xfrm>
            <a:custGeom>
              <a:avLst/>
              <a:gdLst>
                <a:gd name="T0" fmla="*/ 1932 w 15"/>
                <a:gd name="T1" fmla="*/ 8077 h 8"/>
                <a:gd name="T2" fmla="*/ 828 w 15"/>
                <a:gd name="T3" fmla="*/ 8077 h 8"/>
                <a:gd name="T4" fmla="*/ 2553 w 15"/>
                <a:gd name="T5" fmla="*/ 3028 h 8"/>
                <a:gd name="T6" fmla="*/ 2553 w 15"/>
                <a:gd name="T7" fmla="*/ 0 h 8"/>
                <a:gd name="T8" fmla="*/ 2553 w 15"/>
                <a:gd name="T9" fmla="*/ 0 h 8"/>
                <a:gd name="T10" fmla="*/ 13225 w 15"/>
                <a:gd name="T11" fmla="*/ 8077 h 8"/>
                <a:gd name="T12" fmla="*/ 13225 w 15"/>
                <a:gd name="T13" fmla="*/ 8077 h 8"/>
                <a:gd name="T14" fmla="*/ 1932 w 15"/>
                <a:gd name="T15" fmla="*/ 8077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2" name="Freeform 45"/>
            <p:cNvSpPr>
              <a:spLocks/>
            </p:cNvSpPr>
            <p:nvPr userDrawn="1"/>
          </p:nvSpPr>
          <p:spPr bwMode="auto">
            <a:xfrm>
              <a:off x="2667" y="2131"/>
              <a:ext cx="66" cy="87"/>
            </a:xfrm>
            <a:custGeom>
              <a:avLst/>
              <a:gdLst>
                <a:gd name="T0" fmla="*/ 26770 w 28"/>
                <a:gd name="T1" fmla="*/ 5589 h 37"/>
                <a:gd name="T2" fmla="*/ 21768 w 28"/>
                <a:gd name="T3" fmla="*/ 856 h 37"/>
                <a:gd name="T4" fmla="*/ 2044 w 28"/>
                <a:gd name="T5" fmla="*/ 0 h 37"/>
                <a:gd name="T6" fmla="*/ 0 w 28"/>
                <a:gd name="T7" fmla="*/ 10273 h 37"/>
                <a:gd name="T8" fmla="*/ 2044 w 28"/>
                <a:gd name="T9" fmla="*/ 23504 h 37"/>
                <a:gd name="T10" fmla="*/ 11357 w 28"/>
                <a:gd name="T11" fmla="*/ 34633 h 37"/>
                <a:gd name="T12" fmla="*/ 13396 w 28"/>
                <a:gd name="T13" fmla="*/ 31757 h 37"/>
                <a:gd name="T14" fmla="*/ 24663 w 28"/>
                <a:gd name="T15" fmla="*/ 12352 h 37"/>
                <a:gd name="T16" fmla="*/ 26770 w 28"/>
                <a:gd name="T17" fmla="*/ 5589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3" name="Freeform 46"/>
            <p:cNvSpPr>
              <a:spLocks/>
            </p:cNvSpPr>
            <p:nvPr userDrawn="1"/>
          </p:nvSpPr>
          <p:spPr bwMode="auto">
            <a:xfrm>
              <a:off x="2676" y="2142"/>
              <a:ext cx="45" cy="59"/>
            </a:xfrm>
            <a:custGeom>
              <a:avLst/>
              <a:gdLst>
                <a:gd name="T0" fmla="*/ 18853 w 19"/>
                <a:gd name="T1" fmla="*/ 3653 h 25"/>
                <a:gd name="T2" fmla="*/ 7960 w 19"/>
                <a:gd name="T3" fmla="*/ 21967 h 25"/>
                <a:gd name="T4" fmla="*/ 7079 w 19"/>
                <a:gd name="T5" fmla="*/ 24015 h 25"/>
                <a:gd name="T6" fmla="*/ 2070 w 19"/>
                <a:gd name="T7" fmla="*/ 15512 h 25"/>
                <a:gd name="T8" fmla="*/ 0 w 19"/>
                <a:gd name="T9" fmla="*/ 5704 h 25"/>
                <a:gd name="T10" fmla="*/ 874 w 19"/>
                <a:gd name="T11" fmla="*/ 0 h 25"/>
                <a:gd name="T12" fmla="*/ 15864 w 19"/>
                <a:gd name="T13" fmla="*/ 868 h 25"/>
                <a:gd name="T14" fmla="*/ 18853 w 19"/>
                <a:gd name="T15" fmla="*/ 2048 h 25"/>
                <a:gd name="T16" fmla="*/ 18853 w 19"/>
                <a:gd name="T17" fmla="*/ 3653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4" name="Freeform 47"/>
            <p:cNvSpPr>
              <a:spLocks/>
            </p:cNvSpPr>
            <p:nvPr userDrawn="1"/>
          </p:nvSpPr>
          <p:spPr bwMode="auto">
            <a:xfrm>
              <a:off x="2757" y="2128"/>
              <a:ext cx="66" cy="90"/>
            </a:xfrm>
            <a:custGeom>
              <a:avLst/>
              <a:gdLst>
                <a:gd name="T0" fmla="*/ 867 w 28"/>
                <a:gd name="T1" fmla="*/ 11612 h 38"/>
                <a:gd name="T2" fmla="*/ 13396 w 28"/>
                <a:gd name="T3" fmla="*/ 35458 h 38"/>
                <a:gd name="T4" fmla="*/ 15442 w 28"/>
                <a:gd name="T5" fmla="*/ 37573 h 38"/>
                <a:gd name="T6" fmla="*/ 23864 w 28"/>
                <a:gd name="T7" fmla="*/ 26837 h 38"/>
                <a:gd name="T8" fmla="*/ 26770 w 28"/>
                <a:gd name="T9" fmla="*/ 11612 h 38"/>
                <a:gd name="T10" fmla="*/ 24663 w 28"/>
                <a:gd name="T11" fmla="*/ 0 h 38"/>
                <a:gd name="T12" fmla="*/ 4818 w 28"/>
                <a:gd name="T13" fmla="*/ 2989 h 38"/>
                <a:gd name="T14" fmla="*/ 0 w 28"/>
                <a:gd name="T15" fmla="*/ 7079 h 38"/>
                <a:gd name="T16" fmla="*/ 867 w 28"/>
                <a:gd name="T17" fmla="*/ 1161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5" name="Freeform 48"/>
            <p:cNvSpPr>
              <a:spLocks/>
            </p:cNvSpPr>
            <p:nvPr userDrawn="1"/>
          </p:nvSpPr>
          <p:spPr bwMode="auto">
            <a:xfrm>
              <a:off x="2768" y="2142"/>
              <a:ext cx="45" cy="59"/>
            </a:xfrm>
            <a:custGeom>
              <a:avLst/>
              <a:gdLst>
                <a:gd name="T0" fmla="*/ 10068 w 19"/>
                <a:gd name="T1" fmla="*/ 21214 h 25"/>
                <a:gd name="T2" fmla="*/ 874 w 19"/>
                <a:gd name="T3" fmla="*/ 3653 h 25"/>
                <a:gd name="T4" fmla="*/ 0 w 19"/>
                <a:gd name="T5" fmla="*/ 2048 h 25"/>
                <a:gd name="T6" fmla="*/ 2070 w 19"/>
                <a:gd name="T7" fmla="*/ 868 h 25"/>
                <a:gd name="T8" fmla="*/ 16766 w 19"/>
                <a:gd name="T9" fmla="*/ 0 h 25"/>
                <a:gd name="T10" fmla="*/ 18853 w 19"/>
                <a:gd name="T11" fmla="*/ 3653 h 25"/>
                <a:gd name="T12" fmla="*/ 16766 w 19"/>
                <a:gd name="T13" fmla="*/ 16258 h 25"/>
                <a:gd name="T14" fmla="*/ 11612 w 19"/>
                <a:gd name="T15" fmla="*/ 24015 h 25"/>
                <a:gd name="T16" fmla="*/ 10068 w 19"/>
                <a:gd name="T17" fmla="*/ 21214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6" name="Freeform 49"/>
            <p:cNvSpPr>
              <a:spLocks/>
            </p:cNvSpPr>
            <p:nvPr userDrawn="1"/>
          </p:nvSpPr>
          <p:spPr bwMode="auto">
            <a:xfrm>
              <a:off x="2702" y="2164"/>
              <a:ext cx="85" cy="73"/>
            </a:xfrm>
            <a:custGeom>
              <a:avLst/>
              <a:gdLst>
                <a:gd name="T0" fmla="*/ 14389 w 36"/>
                <a:gd name="T1" fmla="*/ 2025 h 31"/>
                <a:gd name="T2" fmla="*/ 869 w 36"/>
                <a:gd name="T3" fmla="*/ 21648 h 31"/>
                <a:gd name="T4" fmla="*/ 0 w 36"/>
                <a:gd name="T5" fmla="*/ 23673 h 31"/>
                <a:gd name="T6" fmla="*/ 16285 w 36"/>
                <a:gd name="T7" fmla="*/ 29339 h 31"/>
                <a:gd name="T8" fmla="*/ 26197 w 36"/>
                <a:gd name="T9" fmla="*/ 28442 h 31"/>
                <a:gd name="T10" fmla="*/ 34871 w 36"/>
                <a:gd name="T11" fmla="*/ 23673 h 31"/>
                <a:gd name="T12" fmla="*/ 33974 w 36"/>
                <a:gd name="T13" fmla="*/ 21648 h 31"/>
                <a:gd name="T14" fmla="*/ 20483 w 36"/>
                <a:gd name="T15" fmla="*/ 2746 h 31"/>
                <a:gd name="T16" fmla="*/ 17678 w 36"/>
                <a:gd name="T17" fmla="*/ 0 h 31"/>
                <a:gd name="T18" fmla="*/ 14389 w 36"/>
                <a:gd name="T19" fmla="*/ 2025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7" name="Freeform 50"/>
            <p:cNvSpPr>
              <a:spLocks/>
            </p:cNvSpPr>
            <p:nvPr userDrawn="1"/>
          </p:nvSpPr>
          <p:spPr bwMode="auto">
            <a:xfrm>
              <a:off x="2719" y="2180"/>
              <a:ext cx="52" cy="45"/>
            </a:xfrm>
            <a:custGeom>
              <a:avLst/>
              <a:gdLst>
                <a:gd name="T0" fmla="*/ 872 w 22"/>
                <a:gd name="T1" fmla="*/ 13777 h 19"/>
                <a:gd name="T2" fmla="*/ 9956 w 22"/>
                <a:gd name="T3" fmla="*/ 874 h 19"/>
                <a:gd name="T4" fmla="*/ 10615 w 22"/>
                <a:gd name="T5" fmla="*/ 0 h 19"/>
                <a:gd name="T6" fmla="*/ 11513 w 22"/>
                <a:gd name="T7" fmla="*/ 874 h 19"/>
                <a:gd name="T8" fmla="*/ 20575 w 22"/>
                <a:gd name="T9" fmla="*/ 13777 h 19"/>
                <a:gd name="T10" fmla="*/ 21469 w 22"/>
                <a:gd name="T11" fmla="*/ 16766 h 19"/>
                <a:gd name="T12" fmla="*/ 9956 w 22"/>
                <a:gd name="T13" fmla="*/ 18853 h 19"/>
                <a:gd name="T14" fmla="*/ 0 w 22"/>
                <a:gd name="T15" fmla="*/ 15864 h 19"/>
                <a:gd name="T16" fmla="*/ 872 w 22"/>
                <a:gd name="T17" fmla="*/ 13777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8" name="Freeform 51"/>
            <p:cNvSpPr>
              <a:spLocks noEditPoints="1"/>
            </p:cNvSpPr>
            <p:nvPr userDrawn="1"/>
          </p:nvSpPr>
          <p:spPr bwMode="auto">
            <a:xfrm>
              <a:off x="2825" y="2279"/>
              <a:ext cx="24" cy="24"/>
            </a:xfrm>
            <a:custGeom>
              <a:avLst/>
              <a:gdLst>
                <a:gd name="T0" fmla="*/ 967 w 10"/>
                <a:gd name="T1" fmla="*/ 5570 h 10"/>
                <a:gd name="T2" fmla="*/ 5570 w 10"/>
                <a:gd name="T3" fmla="*/ 967 h 10"/>
                <a:gd name="T4" fmla="*/ 10121 w 10"/>
                <a:gd name="T5" fmla="*/ 5570 h 10"/>
                <a:gd name="T6" fmla="*/ 5570 w 10"/>
                <a:gd name="T7" fmla="*/ 10121 h 10"/>
                <a:gd name="T8" fmla="*/ 967 w 10"/>
                <a:gd name="T9" fmla="*/ 5570 h 10"/>
                <a:gd name="T10" fmla="*/ 5570 w 10"/>
                <a:gd name="T11" fmla="*/ 11088 h 10"/>
                <a:gd name="T12" fmla="*/ 11088 w 10"/>
                <a:gd name="T13" fmla="*/ 5570 h 10"/>
                <a:gd name="T14" fmla="*/ 5570 w 10"/>
                <a:gd name="T15" fmla="*/ 0 h 10"/>
                <a:gd name="T16" fmla="*/ 0 w 10"/>
                <a:gd name="T17" fmla="*/ 5570 h 10"/>
                <a:gd name="T18" fmla="*/ 5570 w 10"/>
                <a:gd name="T19" fmla="*/ 11088 h 10"/>
                <a:gd name="T20" fmla="*/ 4620 w 10"/>
                <a:gd name="T21" fmla="*/ 5570 h 10"/>
                <a:gd name="T22" fmla="*/ 5570 w 10"/>
                <a:gd name="T23" fmla="*/ 5570 h 10"/>
                <a:gd name="T24" fmla="*/ 6538 w 10"/>
                <a:gd name="T25" fmla="*/ 8767 h 10"/>
                <a:gd name="T26" fmla="*/ 7800 w 10"/>
                <a:gd name="T27" fmla="*/ 8767 h 10"/>
                <a:gd name="T28" fmla="*/ 6538 w 10"/>
                <a:gd name="T29" fmla="*/ 5570 h 10"/>
                <a:gd name="T30" fmla="*/ 7800 w 10"/>
                <a:gd name="T31" fmla="*/ 4620 h 10"/>
                <a:gd name="T32" fmla="*/ 5570 w 10"/>
                <a:gd name="T33" fmla="*/ 2321 h 10"/>
                <a:gd name="T34" fmla="*/ 3250 w 10"/>
                <a:gd name="T35" fmla="*/ 2321 h 10"/>
                <a:gd name="T36" fmla="*/ 3250 w 10"/>
                <a:gd name="T37" fmla="*/ 8767 h 10"/>
                <a:gd name="T38" fmla="*/ 4620 w 10"/>
                <a:gd name="T39" fmla="*/ 8767 h 10"/>
                <a:gd name="T40" fmla="*/ 4620 w 10"/>
                <a:gd name="T41" fmla="*/ 5570 h 10"/>
                <a:gd name="T42" fmla="*/ 4620 w 10"/>
                <a:gd name="T43" fmla="*/ 5570 h 10"/>
                <a:gd name="T44" fmla="*/ 4620 w 10"/>
                <a:gd name="T45" fmla="*/ 3250 h 10"/>
                <a:gd name="T46" fmla="*/ 5570 w 10"/>
                <a:gd name="T47" fmla="*/ 3250 h 10"/>
                <a:gd name="T48" fmla="*/ 6538 w 10"/>
                <a:gd name="T49" fmla="*/ 4620 h 10"/>
                <a:gd name="T50" fmla="*/ 5570 w 10"/>
                <a:gd name="T51" fmla="*/ 5570 h 10"/>
                <a:gd name="T52" fmla="*/ 4620 w 10"/>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9" name="Freeform 52"/>
            <p:cNvSpPr>
              <a:spLocks noEditPoints="1"/>
            </p:cNvSpPr>
            <p:nvPr userDrawn="1"/>
          </p:nvSpPr>
          <p:spPr bwMode="auto">
            <a:xfrm>
              <a:off x="3099" y="2279"/>
              <a:ext cx="22" cy="24"/>
            </a:xfrm>
            <a:custGeom>
              <a:avLst/>
              <a:gdLst>
                <a:gd name="T0" fmla="*/ 1039 w 9"/>
                <a:gd name="T1" fmla="*/ 5570 h 10"/>
                <a:gd name="T2" fmla="*/ 6209 w 9"/>
                <a:gd name="T3" fmla="*/ 967 h 10"/>
                <a:gd name="T4" fmla="*/ 10457 w 9"/>
                <a:gd name="T5" fmla="*/ 5570 h 10"/>
                <a:gd name="T6" fmla="*/ 6209 w 9"/>
                <a:gd name="T7" fmla="*/ 10121 h 10"/>
                <a:gd name="T8" fmla="*/ 1039 w 9"/>
                <a:gd name="T9" fmla="*/ 5570 h 10"/>
                <a:gd name="T10" fmla="*/ 6209 w 9"/>
                <a:gd name="T11" fmla="*/ 11088 h 10"/>
                <a:gd name="T12" fmla="*/ 11538 w 9"/>
                <a:gd name="T13" fmla="*/ 5570 h 10"/>
                <a:gd name="T14" fmla="*/ 6209 w 9"/>
                <a:gd name="T15" fmla="*/ 0 h 10"/>
                <a:gd name="T16" fmla="*/ 0 w 9"/>
                <a:gd name="T17" fmla="*/ 5570 h 10"/>
                <a:gd name="T18" fmla="*/ 6209 w 9"/>
                <a:gd name="T19" fmla="*/ 11088 h 10"/>
                <a:gd name="T20" fmla="*/ 5138 w 9"/>
                <a:gd name="T21" fmla="*/ 5570 h 10"/>
                <a:gd name="T22" fmla="*/ 6209 w 9"/>
                <a:gd name="T23" fmla="*/ 5570 h 10"/>
                <a:gd name="T24" fmla="*/ 7856 w 9"/>
                <a:gd name="T25" fmla="*/ 8767 h 10"/>
                <a:gd name="T26" fmla="*/ 8998 w 9"/>
                <a:gd name="T27" fmla="*/ 8767 h 10"/>
                <a:gd name="T28" fmla="*/ 6209 w 9"/>
                <a:gd name="T29" fmla="*/ 5570 h 10"/>
                <a:gd name="T30" fmla="*/ 8998 w 9"/>
                <a:gd name="T31" fmla="*/ 4620 h 10"/>
                <a:gd name="T32" fmla="*/ 6209 w 9"/>
                <a:gd name="T33" fmla="*/ 2321 h 10"/>
                <a:gd name="T34" fmla="*/ 3681 w 9"/>
                <a:gd name="T35" fmla="*/ 2321 h 10"/>
                <a:gd name="T36" fmla="*/ 3681 w 9"/>
                <a:gd name="T37" fmla="*/ 8767 h 10"/>
                <a:gd name="T38" fmla="*/ 5138 w 9"/>
                <a:gd name="T39" fmla="*/ 8767 h 10"/>
                <a:gd name="T40" fmla="*/ 5138 w 9"/>
                <a:gd name="T41" fmla="*/ 5570 h 10"/>
                <a:gd name="T42" fmla="*/ 5138 w 9"/>
                <a:gd name="T43" fmla="*/ 5570 h 10"/>
                <a:gd name="T44" fmla="*/ 5138 w 9"/>
                <a:gd name="T45" fmla="*/ 3250 h 10"/>
                <a:gd name="T46" fmla="*/ 6209 w 9"/>
                <a:gd name="T47" fmla="*/ 3250 h 10"/>
                <a:gd name="T48" fmla="*/ 7856 w 9"/>
                <a:gd name="T49" fmla="*/ 4620 h 10"/>
                <a:gd name="T50" fmla="*/ 6209 w 9"/>
                <a:gd name="T51" fmla="*/ 5570 h 10"/>
                <a:gd name="T52" fmla="*/ 5138 w 9"/>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0" name="Freeform 53"/>
            <p:cNvSpPr>
              <a:spLocks/>
            </p:cNvSpPr>
            <p:nvPr userDrawn="1"/>
          </p:nvSpPr>
          <p:spPr bwMode="auto">
            <a:xfrm>
              <a:off x="2927" y="2015"/>
              <a:ext cx="229" cy="290"/>
            </a:xfrm>
            <a:custGeom>
              <a:avLst/>
              <a:gdLst>
                <a:gd name="T0" fmla="*/ 6894 w 97"/>
                <a:gd name="T1" fmla="*/ 0 h 123"/>
                <a:gd name="T2" fmla="*/ 7765 w 97"/>
                <a:gd name="T3" fmla="*/ 0 h 123"/>
                <a:gd name="T4" fmla="*/ 48328 w 97"/>
                <a:gd name="T5" fmla="*/ 9768 h 123"/>
                <a:gd name="T6" fmla="*/ 85894 w 97"/>
                <a:gd name="T7" fmla="*/ 0 h 123"/>
                <a:gd name="T8" fmla="*/ 86541 w 97"/>
                <a:gd name="T9" fmla="*/ 868 h 123"/>
                <a:gd name="T10" fmla="*/ 93656 w 97"/>
                <a:gd name="T11" fmla="*/ 36434 h 123"/>
                <a:gd name="T12" fmla="*/ 48328 w 97"/>
                <a:gd name="T13" fmla="*/ 117509 h 123"/>
                <a:gd name="T14" fmla="*/ 48328 w 97"/>
                <a:gd name="T15" fmla="*/ 117509 h 123"/>
                <a:gd name="T16" fmla="*/ 0 w 97"/>
                <a:gd name="T17" fmla="*/ 32504 h 123"/>
                <a:gd name="T18" fmla="*/ 6894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1" name="Freeform 54"/>
            <p:cNvSpPr>
              <a:spLocks/>
            </p:cNvSpPr>
            <p:nvPr userDrawn="1"/>
          </p:nvSpPr>
          <p:spPr bwMode="auto">
            <a:xfrm>
              <a:off x="2946" y="2043"/>
              <a:ext cx="191" cy="241"/>
            </a:xfrm>
            <a:custGeom>
              <a:avLst/>
              <a:gdLst>
                <a:gd name="T0" fmla="*/ 3648 w 81"/>
                <a:gd name="T1" fmla="*/ 0 h 102"/>
                <a:gd name="T2" fmla="*/ 3648 w 81"/>
                <a:gd name="T3" fmla="*/ 0 h 102"/>
                <a:gd name="T4" fmla="*/ 0 w 81"/>
                <a:gd name="T5" fmla="*/ 24150 h 102"/>
                <a:gd name="T6" fmla="*/ 40039 w 81"/>
                <a:gd name="T7" fmla="*/ 98978 h 102"/>
                <a:gd name="T8" fmla="*/ 40039 w 81"/>
                <a:gd name="T9" fmla="*/ 98978 h 102"/>
                <a:gd name="T10" fmla="*/ 77355 w 81"/>
                <a:gd name="T11" fmla="*/ 27169 h 102"/>
                <a:gd name="T12" fmla="*/ 72533 w 81"/>
                <a:gd name="T13" fmla="*/ 0 h 102"/>
                <a:gd name="T14" fmla="*/ 72533 w 81"/>
                <a:gd name="T15" fmla="*/ 0 h 102"/>
                <a:gd name="T16" fmla="*/ 39360 w 81"/>
                <a:gd name="T17" fmla="*/ 6977 h 102"/>
                <a:gd name="T18" fmla="*/ 3648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2" name="Freeform 55"/>
            <p:cNvSpPr>
              <a:spLocks/>
            </p:cNvSpPr>
            <p:nvPr userDrawn="1"/>
          </p:nvSpPr>
          <p:spPr bwMode="auto">
            <a:xfrm>
              <a:off x="2960" y="2058"/>
              <a:ext cx="165" cy="212"/>
            </a:xfrm>
            <a:custGeom>
              <a:avLst/>
              <a:gdLst>
                <a:gd name="T0" fmla="*/ 2044 w 70"/>
                <a:gd name="T1" fmla="*/ 0 h 90"/>
                <a:gd name="T2" fmla="*/ 2906 w 70"/>
                <a:gd name="T3" fmla="*/ 0 h 90"/>
                <a:gd name="T4" fmla="*/ 34259 w 70"/>
                <a:gd name="T5" fmla="*/ 4772 h 90"/>
                <a:gd name="T6" fmla="*/ 63806 w 70"/>
                <a:gd name="T7" fmla="*/ 0 h 90"/>
                <a:gd name="T8" fmla="*/ 63806 w 70"/>
                <a:gd name="T9" fmla="*/ 860 h 90"/>
                <a:gd name="T10" fmla="*/ 66740 w 70"/>
                <a:gd name="T11" fmla="*/ 19643 h 90"/>
                <a:gd name="T12" fmla="*/ 34259 w 70"/>
                <a:gd name="T13" fmla="*/ 85217 h 90"/>
                <a:gd name="T14" fmla="*/ 34259 w 70"/>
                <a:gd name="T15" fmla="*/ 85217 h 90"/>
                <a:gd name="T16" fmla="*/ 0 w 70"/>
                <a:gd name="T17" fmla="*/ 16901 h 90"/>
                <a:gd name="T18" fmla="*/ 2044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3" name="Freeform 56"/>
            <p:cNvSpPr>
              <a:spLocks/>
            </p:cNvSpPr>
            <p:nvPr userDrawn="1"/>
          </p:nvSpPr>
          <p:spPr bwMode="auto">
            <a:xfrm>
              <a:off x="3031" y="2142"/>
              <a:ext cx="19" cy="22"/>
            </a:xfrm>
            <a:custGeom>
              <a:avLst/>
              <a:gdLst>
                <a:gd name="T0" fmla="*/ 8077 w 8"/>
                <a:gd name="T1" fmla="*/ 11538 h 9"/>
                <a:gd name="T2" fmla="*/ 8077 w 8"/>
                <a:gd name="T3" fmla="*/ 1039 h 9"/>
                <a:gd name="T4" fmla="*/ 926 w 8"/>
                <a:gd name="T5" fmla="*/ 0 h 9"/>
                <a:gd name="T6" fmla="*/ 0 w 8"/>
                <a:gd name="T7" fmla="*/ 1039 h 9"/>
                <a:gd name="T8" fmla="*/ 8077 w 8"/>
                <a:gd name="T9" fmla="*/ 1153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4" name="Freeform 57"/>
            <p:cNvSpPr>
              <a:spLocks/>
            </p:cNvSpPr>
            <p:nvPr userDrawn="1"/>
          </p:nvSpPr>
          <p:spPr bwMode="auto">
            <a:xfrm>
              <a:off x="3000" y="2088"/>
              <a:ext cx="73" cy="73"/>
            </a:xfrm>
            <a:custGeom>
              <a:avLst/>
              <a:gdLst>
                <a:gd name="T0" fmla="*/ 21648 w 31"/>
                <a:gd name="T1" fmla="*/ 23673 h 31"/>
                <a:gd name="T2" fmla="*/ 21648 w 31"/>
                <a:gd name="T3" fmla="*/ 29339 h 31"/>
                <a:gd name="T4" fmla="*/ 29339 w 31"/>
                <a:gd name="T5" fmla="*/ 21648 h 31"/>
                <a:gd name="T6" fmla="*/ 6466 w 31"/>
                <a:gd name="T7" fmla="*/ 8329 h 31"/>
                <a:gd name="T8" fmla="*/ 7691 w 31"/>
                <a:gd name="T9" fmla="*/ 6466 h 31"/>
                <a:gd name="T10" fmla="*/ 12459 w 31"/>
                <a:gd name="T11" fmla="*/ 7691 h 31"/>
                <a:gd name="T12" fmla="*/ 15226 w 31"/>
                <a:gd name="T13" fmla="*/ 6466 h 31"/>
                <a:gd name="T14" fmla="*/ 10420 w 31"/>
                <a:gd name="T15" fmla="*/ 4769 h 31"/>
                <a:gd name="T16" fmla="*/ 10420 w 31"/>
                <a:gd name="T17" fmla="*/ 4769 h 31"/>
                <a:gd name="T18" fmla="*/ 16884 w 31"/>
                <a:gd name="T19" fmla="*/ 3537 h 31"/>
                <a:gd name="T20" fmla="*/ 13957 w 31"/>
                <a:gd name="T21" fmla="*/ 860 h 31"/>
                <a:gd name="T22" fmla="*/ 9716 w 31"/>
                <a:gd name="T23" fmla="*/ 0 h 31"/>
                <a:gd name="T24" fmla="*/ 0 w 31"/>
                <a:gd name="T25" fmla="*/ 8329 h 31"/>
                <a:gd name="T26" fmla="*/ 9716 w 31"/>
                <a:gd name="T27" fmla="*/ 18909 h 31"/>
                <a:gd name="T28" fmla="*/ 16884 w 31"/>
                <a:gd name="T29" fmla="*/ 19613 h 31"/>
                <a:gd name="T30" fmla="*/ 21648 w 31"/>
                <a:gd name="T31" fmla="*/ 23673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5" name="Freeform 58"/>
            <p:cNvSpPr>
              <a:spLocks/>
            </p:cNvSpPr>
            <p:nvPr userDrawn="1"/>
          </p:nvSpPr>
          <p:spPr bwMode="auto">
            <a:xfrm>
              <a:off x="3033" y="2079"/>
              <a:ext cx="40" cy="37"/>
            </a:xfrm>
            <a:custGeom>
              <a:avLst/>
              <a:gdLst>
                <a:gd name="T0" fmla="*/ 0 w 17"/>
                <a:gd name="T1" fmla="*/ 11290 h 16"/>
                <a:gd name="T2" fmla="*/ 0 w 17"/>
                <a:gd name="T3" fmla="*/ 12353 h 16"/>
                <a:gd name="T4" fmla="*/ 7635 w 17"/>
                <a:gd name="T5" fmla="*/ 13160 h 16"/>
                <a:gd name="T6" fmla="*/ 8311 w 17"/>
                <a:gd name="T7" fmla="*/ 13160 h 16"/>
                <a:gd name="T8" fmla="*/ 15944 w 17"/>
                <a:gd name="T9" fmla="*/ 7472 h 16"/>
                <a:gd name="T10" fmla="*/ 15944 w 17"/>
                <a:gd name="T11" fmla="*/ 5691 h 16"/>
                <a:gd name="T12" fmla="*/ 13913 w 17"/>
                <a:gd name="T13" fmla="*/ 3231 h 16"/>
                <a:gd name="T14" fmla="*/ 12412 w 17"/>
                <a:gd name="T15" fmla="*/ 4290 h 16"/>
                <a:gd name="T16" fmla="*/ 9534 w 17"/>
                <a:gd name="T17" fmla="*/ 5691 h 16"/>
                <a:gd name="T18" fmla="*/ 8311 w 17"/>
                <a:gd name="T19" fmla="*/ 6755 h 16"/>
                <a:gd name="T20" fmla="*/ 7635 w 17"/>
                <a:gd name="T21" fmla="*/ 4290 h 16"/>
                <a:gd name="T22" fmla="*/ 5642 w 17"/>
                <a:gd name="T23" fmla="*/ 1855 h 16"/>
                <a:gd name="T24" fmla="*/ 2725 w 17"/>
                <a:gd name="T25" fmla="*/ 802 h 16"/>
                <a:gd name="T26" fmla="*/ 2021 w 17"/>
                <a:gd name="T27" fmla="*/ 0 h 16"/>
                <a:gd name="T28" fmla="*/ 859 w 17"/>
                <a:gd name="T29" fmla="*/ 802 h 16"/>
                <a:gd name="T30" fmla="*/ 859 w 17"/>
                <a:gd name="T31" fmla="*/ 2461 h 16"/>
                <a:gd name="T32" fmla="*/ 5642 w 17"/>
                <a:gd name="T33" fmla="*/ 6755 h 16"/>
                <a:gd name="T34" fmla="*/ 4755 w 17"/>
                <a:gd name="T35" fmla="*/ 8124 h 16"/>
                <a:gd name="T36" fmla="*/ 5642 w 17"/>
                <a:gd name="T37" fmla="*/ 8124 h 16"/>
                <a:gd name="T38" fmla="*/ 6412 w 17"/>
                <a:gd name="T39" fmla="*/ 8866 h 16"/>
                <a:gd name="T40" fmla="*/ 5642 w 17"/>
                <a:gd name="T41" fmla="*/ 9921 h 16"/>
                <a:gd name="T42" fmla="*/ 4755 w 17"/>
                <a:gd name="T43" fmla="*/ 9921 h 16"/>
                <a:gd name="T44" fmla="*/ 4755 w 17"/>
                <a:gd name="T45" fmla="*/ 9921 h 16"/>
                <a:gd name="T46" fmla="*/ 3532 w 17"/>
                <a:gd name="T47" fmla="*/ 9921 h 16"/>
                <a:gd name="T48" fmla="*/ 0 w 17"/>
                <a:gd name="T49" fmla="*/ 11290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6" name="Freeform 59"/>
            <p:cNvSpPr>
              <a:spLocks/>
            </p:cNvSpPr>
            <p:nvPr userDrawn="1"/>
          </p:nvSpPr>
          <p:spPr bwMode="auto">
            <a:xfrm>
              <a:off x="3031" y="2091"/>
              <a:ext cx="4" cy="4"/>
            </a:xfrm>
            <a:custGeom>
              <a:avLst/>
              <a:gdLst>
                <a:gd name="T0" fmla="*/ 0 w 2"/>
                <a:gd name="T1" fmla="*/ 0 h 2"/>
                <a:gd name="T2" fmla="*/ 512 w 2"/>
                <a:gd name="T3" fmla="*/ 256 h 2"/>
                <a:gd name="T4" fmla="*/ 512 w 2"/>
                <a:gd name="T5" fmla="*/ 256 h 2"/>
                <a:gd name="T6" fmla="*/ 256 w 2"/>
                <a:gd name="T7" fmla="*/ 512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7" name="Freeform 60"/>
            <p:cNvSpPr>
              <a:spLocks/>
            </p:cNvSpPr>
            <p:nvPr userDrawn="1"/>
          </p:nvSpPr>
          <p:spPr bwMode="auto">
            <a:xfrm>
              <a:off x="3021" y="2154"/>
              <a:ext cx="48" cy="45"/>
            </a:xfrm>
            <a:custGeom>
              <a:avLst/>
              <a:gdLst>
                <a:gd name="T0" fmla="*/ 2321 w 20"/>
                <a:gd name="T1" fmla="*/ 0 h 19"/>
                <a:gd name="T2" fmla="*/ 2321 w 20"/>
                <a:gd name="T3" fmla="*/ 0 h 19"/>
                <a:gd name="T4" fmla="*/ 0 w 20"/>
                <a:gd name="T5" fmla="*/ 3709 h 19"/>
                <a:gd name="T6" fmla="*/ 7800 w 20"/>
                <a:gd name="T7" fmla="*/ 10949 h 19"/>
                <a:gd name="T8" fmla="*/ 13368 w 20"/>
                <a:gd name="T9" fmla="*/ 10949 h 19"/>
                <a:gd name="T10" fmla="*/ 16392 w 20"/>
                <a:gd name="T11" fmla="*/ 13777 h 19"/>
                <a:gd name="T12" fmla="*/ 16392 w 20"/>
                <a:gd name="T13" fmla="*/ 18853 h 19"/>
                <a:gd name="T14" fmla="*/ 21970 w 20"/>
                <a:gd name="T15" fmla="*/ 12901 h 19"/>
                <a:gd name="T16" fmla="*/ 2321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9" name="Freeform 62"/>
            <p:cNvSpPr>
              <a:spLocks/>
            </p:cNvSpPr>
            <p:nvPr userDrawn="1"/>
          </p:nvSpPr>
          <p:spPr bwMode="auto">
            <a:xfrm>
              <a:off x="3026" y="2190"/>
              <a:ext cx="35" cy="42"/>
            </a:xfrm>
            <a:custGeom>
              <a:avLst/>
              <a:gdLst>
                <a:gd name="T0" fmla="*/ 2553 w 15"/>
                <a:gd name="T1" fmla="*/ 828 h 18"/>
                <a:gd name="T2" fmla="*/ 3381 w 15"/>
                <a:gd name="T3" fmla="*/ 0 h 18"/>
                <a:gd name="T4" fmla="*/ 0 w 15"/>
                <a:gd name="T5" fmla="*/ 4508 h 18"/>
                <a:gd name="T6" fmla="*/ 10519 w 15"/>
                <a:gd name="T7" fmla="*/ 15006 h 18"/>
                <a:gd name="T8" fmla="*/ 10519 w 15"/>
                <a:gd name="T9" fmla="*/ 15006 h 18"/>
                <a:gd name="T10" fmla="*/ 10519 w 15"/>
                <a:gd name="T11" fmla="*/ 15827 h 18"/>
                <a:gd name="T12" fmla="*/ 13225 w 15"/>
                <a:gd name="T13" fmla="*/ 11270 h 18"/>
                <a:gd name="T14" fmla="*/ 2553 w 15"/>
                <a:gd name="T15" fmla="*/ 828 h 18"/>
                <a:gd name="T16" fmla="*/ 2553 w 15"/>
                <a:gd name="T17" fmla="*/ 828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10463 h 14"/>
                <a:gd name="T4" fmla="*/ 3250 w 4"/>
                <a:gd name="T5" fmla="*/ 13396 h 14"/>
                <a:gd name="T6" fmla="*/ 6175 w 4"/>
                <a:gd name="T7" fmla="*/ 10463 h 14"/>
                <a:gd name="T8" fmla="*/ 6175 w 4"/>
                <a:gd name="T9" fmla="*/ 3639 h 14"/>
                <a:gd name="T10" fmla="*/ 4895 w 4"/>
                <a:gd name="T11" fmla="*/ 867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1" name="Freeform 64"/>
            <p:cNvSpPr>
              <a:spLocks/>
            </p:cNvSpPr>
            <p:nvPr userDrawn="1"/>
          </p:nvSpPr>
          <p:spPr bwMode="auto">
            <a:xfrm>
              <a:off x="3033" y="2232"/>
              <a:ext cx="5" cy="17"/>
            </a:xfrm>
            <a:custGeom>
              <a:avLst/>
              <a:gdLst>
                <a:gd name="T0" fmla="*/ 3250 w 2"/>
                <a:gd name="T1" fmla="*/ 4901 h 7"/>
                <a:gd name="T2" fmla="*/ 1958 w 2"/>
                <a:gd name="T3" fmla="*/ 0 h 7"/>
                <a:gd name="T4" fmla="*/ 0 w 2"/>
                <a:gd name="T5" fmla="*/ 4901 h 7"/>
                <a:gd name="T6" fmla="*/ 1958 w 2"/>
                <a:gd name="T7" fmla="*/ 8451 h 7"/>
                <a:gd name="T8" fmla="*/ 3250 w 2"/>
                <a:gd name="T9" fmla="*/ 5916 h 7"/>
                <a:gd name="T10" fmla="*/ 3250 w 2"/>
                <a:gd name="T11" fmla="*/ 4901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3658502343"/>
      </p:ext>
    </p:extLst>
  </p:cSld>
  <p:clrMapOvr>
    <a:masterClrMapping/>
  </p:clrMapOvr>
  <p:timing>
    <p:tnLst>
      <p:par>
        <p:cTn id="1" dur="indefinite" restart="never" nodeType="tmRoot"/>
      </p:par>
    </p:tn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CFB5559B-41F5-4FC6-8C4D-DED27CDBB0F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13525272"/>
      </p:ext>
    </p:extLst>
  </p:cSld>
  <p:clrMapOvr>
    <a:masterClrMapping/>
  </p:clrMapOvr>
  <p:timing>
    <p:tnLst>
      <p:par>
        <p:cTn id="1" dur="indefinite" restart="never" nodeType="tmRoot"/>
      </p:par>
    </p:tn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pPr>
              <a:defRPr/>
            </a:pPr>
            <a:fld id="{91FE4A7F-E7F2-4641-BC56-F1A363311F4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66568164"/>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pPr>
              <a:defRPr/>
            </a:pPr>
            <a:fld id="{EC6CB1D0-1119-4AE1-B61B-2C02AF2EAF1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2386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40220076"/>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pPr>
              <a:defRPr/>
            </a:pPr>
            <a:fld id="{B378C1C3-9CC3-4176-AA77-55617DAADBB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54857972"/>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pPr>
              <a:defRPr/>
            </a:pPr>
            <a:fld id="{7EEB738A-A37C-4F5F-8A73-FE2F9FDB34B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12283129"/>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pPr>
              <a:defRPr/>
            </a:pPr>
            <a:fld id="{2B2B0267-7CAF-4D66-9842-89B1AAC3A42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64315693"/>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39C13965-CF54-470E-A1A2-C1463F0C6F4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96643087"/>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5E0C168C-0CBF-4660-B43C-F285B71CDA3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77210460"/>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F03B58-6636-42F1-96A4-9BB4C46EFB6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8430624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0303FA17-C01E-4FCD-84E6-FEC42CA72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83658099"/>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608579-E55B-44C4-B062-B282353EF61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03943139"/>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75519181"/>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421408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128716"/>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23111501"/>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74941830"/>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737434930"/>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19582728"/>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79423053"/>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8530827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53818303"/>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8926222"/>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24259929"/>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833913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69597591"/>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86494765"/>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89072576"/>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99390736"/>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49017240"/>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8911952"/>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34780211"/>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52493665"/>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446038"/>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22204624"/>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771639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04759548"/>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20979319"/>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67231213"/>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61939945"/>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09850537"/>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4855303"/>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98673681"/>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2147269"/>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7991841"/>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06218606"/>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928590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77013012"/>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61787291"/>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02430764"/>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5536801"/>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45295959"/>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58505863"/>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90243254"/>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21778530"/>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6146" name="Freeform 2"/>
          <p:cNvSpPr>
            <a:spLocks/>
          </p:cNvSpPr>
          <p:nvPr userDrawn="1"/>
        </p:nvSpPr>
        <p:spPr bwMode="auto">
          <a:xfrm>
            <a:off x="103189" y="88907"/>
            <a:ext cx="8934450" cy="6645275"/>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7" name="Freeform 3"/>
          <p:cNvSpPr>
            <a:spLocks/>
          </p:cNvSpPr>
          <p:nvPr userDrawn="1"/>
        </p:nvSpPr>
        <p:spPr bwMode="auto">
          <a:xfrm>
            <a:off x="-19050" y="3733800"/>
            <a:ext cx="9182100" cy="3124200"/>
          </a:xfrm>
          <a:custGeom>
            <a:avLst/>
            <a:gdLst>
              <a:gd name="T0" fmla="*/ 12 w 2880"/>
              <a:gd name="T1" fmla="*/ 952 h 952"/>
              <a:gd name="T2" fmla="*/ 2880 w 2880"/>
              <a:gd name="T3" fmla="*/ 952 h 952"/>
              <a:gd name="T4" fmla="*/ 2880 w 2880"/>
              <a:gd name="T5" fmla="*/ 91 h 952"/>
              <a:gd name="T6" fmla="*/ 0 w 2880"/>
              <a:gd name="T7" fmla="*/ 0 h 952"/>
              <a:gd name="T8" fmla="*/ 12 w 2880"/>
              <a:gd name="T9" fmla="*/ 952 h 952"/>
            </a:gdLst>
            <a:ahLst/>
            <a:cxnLst>
              <a:cxn ang="0">
                <a:pos x="T0" y="T1"/>
              </a:cxn>
              <a:cxn ang="0">
                <a:pos x="T2" y="T3"/>
              </a:cxn>
              <a:cxn ang="0">
                <a:pos x="T4" y="T5"/>
              </a:cxn>
              <a:cxn ang="0">
                <a:pos x="T6" y="T7"/>
              </a:cxn>
              <a:cxn ang="0">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8" name="Freeform 4"/>
          <p:cNvSpPr>
            <a:spLocks/>
          </p:cNvSpPr>
          <p:nvPr userDrawn="1"/>
        </p:nvSpPr>
        <p:spPr bwMode="auto">
          <a:xfrm>
            <a:off x="-28575" y="3740150"/>
            <a:ext cx="9207500" cy="3117850"/>
          </a:xfrm>
          <a:custGeom>
            <a:avLst/>
            <a:gdLst>
              <a:gd name="T0" fmla="*/ 2897 w 2897"/>
              <a:gd name="T1" fmla="*/ 103 h 982"/>
              <a:gd name="T2" fmla="*/ 0 w 2897"/>
              <a:gd name="T3" fmla="*/ 982 h 982"/>
              <a:gd name="T4" fmla="*/ 0 w 2897"/>
              <a:gd name="T5" fmla="*/ 211 h 982"/>
              <a:gd name="T6" fmla="*/ 2897 w 2897"/>
              <a:gd name="T7" fmla="*/ 0 h 982"/>
              <a:gd name="T8" fmla="*/ 2897 w 2897"/>
              <a:gd name="T9" fmla="*/ 103 h 982"/>
            </a:gdLst>
            <a:ahLst/>
            <a:cxnLst>
              <a:cxn ang="0">
                <a:pos x="T0" y="T1"/>
              </a:cxn>
              <a:cxn ang="0">
                <a:pos x="T2" y="T3"/>
              </a:cxn>
              <a:cxn ang="0">
                <a:pos x="T4" y="T5"/>
              </a:cxn>
              <a:cxn ang="0">
                <a:pos x="T6" y="T7"/>
              </a:cxn>
              <a:cxn ang="0">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183" name="Group 39"/>
          <p:cNvGrpSpPr>
            <a:grpSpLocks noChangeAspect="1"/>
          </p:cNvGrpSpPr>
          <p:nvPr userDrawn="1"/>
        </p:nvGrpSpPr>
        <p:grpSpPr bwMode="auto">
          <a:xfrm>
            <a:off x="384175" y="5800726"/>
            <a:ext cx="1092200" cy="573088"/>
            <a:chOff x="2603" y="2015"/>
            <a:chExt cx="553" cy="290"/>
          </a:xfrm>
        </p:grpSpPr>
        <p:sp>
          <p:nvSpPr>
            <p:cNvPr id="6184"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5"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6" name="Freeform 42"/>
            <p:cNvSpPr>
              <a:spLocks/>
            </p:cNvSpPr>
            <p:nvPr userDrawn="1"/>
          </p:nvSpPr>
          <p:spPr bwMode="auto">
            <a:xfrm>
              <a:off x="2674" y="2079"/>
              <a:ext cx="142" cy="45"/>
            </a:xfrm>
            <a:custGeom>
              <a:avLst/>
              <a:gdLst>
                <a:gd name="T0" fmla="*/ 1 w 60"/>
                <a:gd name="T1" fmla="*/ 19 h 19"/>
                <a:gd name="T2" fmla="*/ 21 w 60"/>
                <a:gd name="T3" fmla="*/ 19 h 19"/>
                <a:gd name="T4" fmla="*/ 28 w 60"/>
                <a:gd name="T5" fmla="*/ 15 h 19"/>
                <a:gd name="T6" fmla="*/ 26 w 60"/>
                <a:gd name="T7" fmla="*/ 8 h 19"/>
                <a:gd name="T8" fmla="*/ 30 w 60"/>
                <a:gd name="T9" fmla="*/ 4 h 19"/>
                <a:gd name="T10" fmla="*/ 34 w 60"/>
                <a:gd name="T11" fmla="*/ 8 h 19"/>
                <a:gd name="T12" fmla="*/ 31 w 60"/>
                <a:gd name="T13" fmla="*/ 15 h 19"/>
                <a:gd name="T14" fmla="*/ 37 w 60"/>
                <a:gd name="T15" fmla="*/ 19 h 19"/>
                <a:gd name="T16" fmla="*/ 56 w 60"/>
                <a:gd name="T17" fmla="*/ 19 h 19"/>
                <a:gd name="T18" fmla="*/ 60 w 60"/>
                <a:gd name="T19" fmla="*/ 19 h 19"/>
                <a:gd name="T20" fmla="*/ 47 w 60"/>
                <a:gd name="T21" fmla="*/ 4 h 19"/>
                <a:gd name="T22" fmla="*/ 30 w 60"/>
                <a:gd name="T23" fmla="*/ 0 h 19"/>
                <a:gd name="T24" fmla="*/ 12 w 60"/>
                <a:gd name="T25" fmla="*/ 4 h 19"/>
                <a:gd name="T26" fmla="*/ 0 w 60"/>
                <a:gd name="T27" fmla="*/ 19 h 19"/>
                <a:gd name="T28" fmla="*/ 1 w 60"/>
                <a:gd name="T2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7" name="Freeform 43"/>
            <p:cNvSpPr>
              <a:spLocks/>
            </p:cNvSpPr>
            <p:nvPr userDrawn="1"/>
          </p:nvSpPr>
          <p:spPr bwMode="auto">
            <a:xfrm>
              <a:off x="2693" y="2093"/>
              <a:ext cx="35" cy="21"/>
            </a:xfrm>
            <a:custGeom>
              <a:avLst/>
              <a:gdLst>
                <a:gd name="T0" fmla="*/ 13 w 15"/>
                <a:gd name="T1" fmla="*/ 8 h 9"/>
                <a:gd name="T2" fmla="*/ 1 w 15"/>
                <a:gd name="T3" fmla="*/ 8 h 9"/>
                <a:gd name="T4" fmla="*/ 0 w 15"/>
                <a:gd name="T5" fmla="*/ 8 h 9"/>
                <a:gd name="T6" fmla="*/ 13 w 15"/>
                <a:gd name="T7" fmla="*/ 0 h 9"/>
                <a:gd name="T8" fmla="*/ 13 w 15"/>
                <a:gd name="T9" fmla="*/ 0 h 9"/>
                <a:gd name="T10" fmla="*/ 13 w 15"/>
                <a:gd name="T11" fmla="*/ 3 h 9"/>
                <a:gd name="T12" fmla="*/ 15 w 15"/>
                <a:gd name="T13" fmla="*/ 8 h 9"/>
                <a:gd name="T14" fmla="*/ 13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8" name="Freeform 44"/>
            <p:cNvSpPr>
              <a:spLocks/>
            </p:cNvSpPr>
            <p:nvPr userDrawn="1"/>
          </p:nvSpPr>
          <p:spPr bwMode="auto">
            <a:xfrm>
              <a:off x="2759" y="2093"/>
              <a:ext cx="35" cy="19"/>
            </a:xfrm>
            <a:custGeom>
              <a:avLst/>
              <a:gdLst>
                <a:gd name="T0" fmla="*/ 2 w 15"/>
                <a:gd name="T1" fmla="*/ 8 h 8"/>
                <a:gd name="T2" fmla="*/ 1 w 15"/>
                <a:gd name="T3" fmla="*/ 8 h 8"/>
                <a:gd name="T4" fmla="*/ 3 w 15"/>
                <a:gd name="T5" fmla="*/ 3 h 8"/>
                <a:gd name="T6" fmla="*/ 3 w 15"/>
                <a:gd name="T7" fmla="*/ 0 h 8"/>
                <a:gd name="T8" fmla="*/ 3 w 15"/>
                <a:gd name="T9" fmla="*/ 0 h 8"/>
                <a:gd name="T10" fmla="*/ 15 w 15"/>
                <a:gd name="T11" fmla="*/ 8 h 8"/>
                <a:gd name="T12" fmla="*/ 15 w 15"/>
                <a:gd name="T13" fmla="*/ 8 h 8"/>
                <a:gd name="T14" fmla="*/ 2 w 15"/>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9" name="Freeform 45"/>
            <p:cNvSpPr>
              <a:spLocks/>
            </p:cNvSpPr>
            <p:nvPr userDrawn="1"/>
          </p:nvSpPr>
          <p:spPr bwMode="auto">
            <a:xfrm>
              <a:off x="2667" y="2131"/>
              <a:ext cx="66" cy="87"/>
            </a:xfrm>
            <a:custGeom>
              <a:avLst/>
              <a:gdLst>
                <a:gd name="T0" fmla="*/ 28 w 28"/>
                <a:gd name="T1" fmla="*/ 6 h 37"/>
                <a:gd name="T2" fmla="*/ 23 w 28"/>
                <a:gd name="T3" fmla="*/ 1 h 37"/>
                <a:gd name="T4" fmla="*/ 2 w 28"/>
                <a:gd name="T5" fmla="*/ 0 h 37"/>
                <a:gd name="T6" fmla="*/ 0 w 28"/>
                <a:gd name="T7" fmla="*/ 11 h 37"/>
                <a:gd name="T8" fmla="*/ 2 w 28"/>
                <a:gd name="T9" fmla="*/ 25 h 37"/>
                <a:gd name="T10" fmla="*/ 12 w 28"/>
                <a:gd name="T11" fmla="*/ 37 h 37"/>
                <a:gd name="T12" fmla="*/ 14 w 28"/>
                <a:gd name="T13" fmla="*/ 34 h 37"/>
                <a:gd name="T14" fmla="*/ 26 w 28"/>
                <a:gd name="T15" fmla="*/ 13 h 37"/>
                <a:gd name="T16" fmla="*/ 28 w 28"/>
                <a:gd name="T1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0" name="Freeform 46"/>
            <p:cNvSpPr>
              <a:spLocks/>
            </p:cNvSpPr>
            <p:nvPr userDrawn="1"/>
          </p:nvSpPr>
          <p:spPr bwMode="auto">
            <a:xfrm>
              <a:off x="2676" y="2142"/>
              <a:ext cx="45" cy="59"/>
            </a:xfrm>
            <a:custGeom>
              <a:avLst/>
              <a:gdLst>
                <a:gd name="T0" fmla="*/ 19 w 19"/>
                <a:gd name="T1" fmla="*/ 4 h 25"/>
                <a:gd name="T2" fmla="*/ 8 w 19"/>
                <a:gd name="T3" fmla="*/ 23 h 25"/>
                <a:gd name="T4" fmla="*/ 7 w 19"/>
                <a:gd name="T5" fmla="*/ 25 h 25"/>
                <a:gd name="T6" fmla="*/ 2 w 19"/>
                <a:gd name="T7" fmla="*/ 16 h 25"/>
                <a:gd name="T8" fmla="*/ 0 w 19"/>
                <a:gd name="T9" fmla="*/ 6 h 25"/>
                <a:gd name="T10" fmla="*/ 1 w 19"/>
                <a:gd name="T11" fmla="*/ 0 h 25"/>
                <a:gd name="T12" fmla="*/ 16 w 19"/>
                <a:gd name="T13" fmla="*/ 1 h 25"/>
                <a:gd name="T14" fmla="*/ 19 w 19"/>
                <a:gd name="T15" fmla="*/ 2 h 25"/>
                <a:gd name="T16" fmla="*/ 19 w 19"/>
                <a:gd name="T17"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1" name="Freeform 47"/>
            <p:cNvSpPr>
              <a:spLocks/>
            </p:cNvSpPr>
            <p:nvPr userDrawn="1"/>
          </p:nvSpPr>
          <p:spPr bwMode="auto">
            <a:xfrm>
              <a:off x="2757" y="2128"/>
              <a:ext cx="66" cy="90"/>
            </a:xfrm>
            <a:custGeom>
              <a:avLst/>
              <a:gdLst>
                <a:gd name="T0" fmla="*/ 1 w 28"/>
                <a:gd name="T1" fmla="*/ 12 h 38"/>
                <a:gd name="T2" fmla="*/ 14 w 28"/>
                <a:gd name="T3" fmla="*/ 36 h 38"/>
                <a:gd name="T4" fmla="*/ 16 w 28"/>
                <a:gd name="T5" fmla="*/ 38 h 38"/>
                <a:gd name="T6" fmla="*/ 25 w 28"/>
                <a:gd name="T7" fmla="*/ 27 h 38"/>
                <a:gd name="T8" fmla="*/ 28 w 28"/>
                <a:gd name="T9" fmla="*/ 12 h 38"/>
                <a:gd name="T10" fmla="*/ 26 w 28"/>
                <a:gd name="T11" fmla="*/ 0 h 38"/>
                <a:gd name="T12" fmla="*/ 5 w 28"/>
                <a:gd name="T13" fmla="*/ 3 h 38"/>
                <a:gd name="T14" fmla="*/ 0 w 28"/>
                <a:gd name="T15" fmla="*/ 7 h 38"/>
                <a:gd name="T16" fmla="*/ 1 w 28"/>
                <a:gd name="T17"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2" name="Freeform 48"/>
            <p:cNvSpPr>
              <a:spLocks/>
            </p:cNvSpPr>
            <p:nvPr userDrawn="1"/>
          </p:nvSpPr>
          <p:spPr bwMode="auto">
            <a:xfrm>
              <a:off x="2768" y="2142"/>
              <a:ext cx="45" cy="59"/>
            </a:xfrm>
            <a:custGeom>
              <a:avLst/>
              <a:gdLst>
                <a:gd name="T0" fmla="*/ 10 w 19"/>
                <a:gd name="T1" fmla="*/ 22 h 25"/>
                <a:gd name="T2" fmla="*/ 1 w 19"/>
                <a:gd name="T3" fmla="*/ 4 h 25"/>
                <a:gd name="T4" fmla="*/ 0 w 19"/>
                <a:gd name="T5" fmla="*/ 2 h 25"/>
                <a:gd name="T6" fmla="*/ 2 w 19"/>
                <a:gd name="T7" fmla="*/ 1 h 25"/>
                <a:gd name="T8" fmla="*/ 17 w 19"/>
                <a:gd name="T9" fmla="*/ 0 h 25"/>
                <a:gd name="T10" fmla="*/ 19 w 19"/>
                <a:gd name="T11" fmla="*/ 4 h 25"/>
                <a:gd name="T12" fmla="*/ 17 w 19"/>
                <a:gd name="T13" fmla="*/ 17 h 25"/>
                <a:gd name="T14" fmla="*/ 12 w 19"/>
                <a:gd name="T15" fmla="*/ 25 h 25"/>
                <a:gd name="T16" fmla="*/ 10 w 19"/>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3" name="Freeform 49"/>
            <p:cNvSpPr>
              <a:spLocks/>
            </p:cNvSpPr>
            <p:nvPr userDrawn="1"/>
          </p:nvSpPr>
          <p:spPr bwMode="auto">
            <a:xfrm>
              <a:off x="2702" y="2164"/>
              <a:ext cx="85" cy="73"/>
            </a:xfrm>
            <a:custGeom>
              <a:avLst/>
              <a:gdLst>
                <a:gd name="T0" fmla="*/ 15 w 36"/>
                <a:gd name="T1" fmla="*/ 2 h 31"/>
                <a:gd name="T2" fmla="*/ 1 w 36"/>
                <a:gd name="T3" fmla="*/ 23 h 31"/>
                <a:gd name="T4" fmla="*/ 0 w 36"/>
                <a:gd name="T5" fmla="*/ 25 h 31"/>
                <a:gd name="T6" fmla="*/ 17 w 36"/>
                <a:gd name="T7" fmla="*/ 31 h 31"/>
                <a:gd name="T8" fmla="*/ 27 w 36"/>
                <a:gd name="T9" fmla="*/ 30 h 31"/>
                <a:gd name="T10" fmla="*/ 36 w 36"/>
                <a:gd name="T11" fmla="*/ 25 h 31"/>
                <a:gd name="T12" fmla="*/ 35 w 36"/>
                <a:gd name="T13" fmla="*/ 23 h 31"/>
                <a:gd name="T14" fmla="*/ 21 w 36"/>
                <a:gd name="T15" fmla="*/ 3 h 31"/>
                <a:gd name="T16" fmla="*/ 18 w 36"/>
                <a:gd name="T17" fmla="*/ 0 h 31"/>
                <a:gd name="T18" fmla="*/ 15 w 36"/>
                <a:gd name="T19"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4" name="Freeform 50"/>
            <p:cNvSpPr>
              <a:spLocks/>
            </p:cNvSpPr>
            <p:nvPr userDrawn="1"/>
          </p:nvSpPr>
          <p:spPr bwMode="auto">
            <a:xfrm>
              <a:off x="2719" y="2180"/>
              <a:ext cx="52" cy="45"/>
            </a:xfrm>
            <a:custGeom>
              <a:avLst/>
              <a:gdLst>
                <a:gd name="T0" fmla="*/ 1 w 22"/>
                <a:gd name="T1" fmla="*/ 14 h 19"/>
                <a:gd name="T2" fmla="*/ 10 w 22"/>
                <a:gd name="T3" fmla="*/ 1 h 19"/>
                <a:gd name="T4" fmla="*/ 11 w 22"/>
                <a:gd name="T5" fmla="*/ 0 h 19"/>
                <a:gd name="T6" fmla="*/ 12 w 22"/>
                <a:gd name="T7" fmla="*/ 1 h 19"/>
                <a:gd name="T8" fmla="*/ 21 w 22"/>
                <a:gd name="T9" fmla="*/ 14 h 19"/>
                <a:gd name="T10" fmla="*/ 22 w 22"/>
                <a:gd name="T11" fmla="*/ 17 h 19"/>
                <a:gd name="T12" fmla="*/ 10 w 22"/>
                <a:gd name="T13" fmla="*/ 19 h 19"/>
                <a:gd name="T14" fmla="*/ 0 w 22"/>
                <a:gd name="T15" fmla="*/ 16 h 19"/>
                <a:gd name="T16" fmla="*/ 1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5" name="Freeform 51"/>
            <p:cNvSpPr>
              <a:spLocks noEditPoints="1"/>
            </p:cNvSpPr>
            <p:nvPr userDrawn="1"/>
          </p:nvSpPr>
          <p:spPr bwMode="auto">
            <a:xfrm>
              <a:off x="2825" y="2279"/>
              <a:ext cx="24" cy="24"/>
            </a:xfrm>
            <a:custGeom>
              <a:avLst/>
              <a:gdLst>
                <a:gd name="T0" fmla="*/ 1 w 10"/>
                <a:gd name="T1" fmla="*/ 5 h 10"/>
                <a:gd name="T2" fmla="*/ 5 w 10"/>
                <a:gd name="T3" fmla="*/ 1 h 10"/>
                <a:gd name="T4" fmla="*/ 9 w 10"/>
                <a:gd name="T5" fmla="*/ 5 h 10"/>
                <a:gd name="T6" fmla="*/ 5 w 10"/>
                <a:gd name="T7" fmla="*/ 9 h 10"/>
                <a:gd name="T8" fmla="*/ 1 w 10"/>
                <a:gd name="T9" fmla="*/ 5 h 10"/>
                <a:gd name="T10" fmla="*/ 5 w 10"/>
                <a:gd name="T11" fmla="*/ 10 h 10"/>
                <a:gd name="T12" fmla="*/ 10 w 10"/>
                <a:gd name="T13" fmla="*/ 5 h 10"/>
                <a:gd name="T14" fmla="*/ 5 w 10"/>
                <a:gd name="T15" fmla="*/ 0 h 10"/>
                <a:gd name="T16" fmla="*/ 0 w 10"/>
                <a:gd name="T17" fmla="*/ 5 h 10"/>
                <a:gd name="T18" fmla="*/ 5 w 10"/>
                <a:gd name="T19" fmla="*/ 10 h 10"/>
                <a:gd name="T20" fmla="*/ 4 w 10"/>
                <a:gd name="T21" fmla="*/ 5 h 10"/>
                <a:gd name="T22" fmla="*/ 5 w 10"/>
                <a:gd name="T23" fmla="*/ 5 h 10"/>
                <a:gd name="T24" fmla="*/ 6 w 10"/>
                <a:gd name="T25" fmla="*/ 8 h 10"/>
                <a:gd name="T26" fmla="*/ 7 w 10"/>
                <a:gd name="T27" fmla="*/ 8 h 10"/>
                <a:gd name="T28" fmla="*/ 6 w 10"/>
                <a:gd name="T29" fmla="*/ 5 h 10"/>
                <a:gd name="T30" fmla="*/ 7 w 10"/>
                <a:gd name="T31" fmla="*/ 4 h 10"/>
                <a:gd name="T32" fmla="*/ 5 w 10"/>
                <a:gd name="T33" fmla="*/ 2 h 10"/>
                <a:gd name="T34" fmla="*/ 3 w 10"/>
                <a:gd name="T35" fmla="*/ 2 h 10"/>
                <a:gd name="T36" fmla="*/ 3 w 10"/>
                <a:gd name="T37" fmla="*/ 8 h 10"/>
                <a:gd name="T38" fmla="*/ 4 w 10"/>
                <a:gd name="T39" fmla="*/ 8 h 10"/>
                <a:gd name="T40" fmla="*/ 4 w 10"/>
                <a:gd name="T41" fmla="*/ 5 h 10"/>
                <a:gd name="T42" fmla="*/ 4 w 10"/>
                <a:gd name="T43" fmla="*/ 5 h 10"/>
                <a:gd name="T44" fmla="*/ 4 w 10"/>
                <a:gd name="T45" fmla="*/ 3 h 10"/>
                <a:gd name="T46" fmla="*/ 5 w 10"/>
                <a:gd name="T47" fmla="*/ 3 h 10"/>
                <a:gd name="T48" fmla="*/ 6 w 10"/>
                <a:gd name="T49" fmla="*/ 4 h 10"/>
                <a:gd name="T50" fmla="*/ 5 w 10"/>
                <a:gd name="T51" fmla="*/ 5 h 10"/>
                <a:gd name="T52" fmla="*/ 4 w 10"/>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6" name="Freeform 52"/>
            <p:cNvSpPr>
              <a:spLocks noEditPoints="1"/>
            </p:cNvSpPr>
            <p:nvPr userDrawn="1"/>
          </p:nvSpPr>
          <p:spPr bwMode="auto">
            <a:xfrm>
              <a:off x="3099" y="2279"/>
              <a:ext cx="22" cy="24"/>
            </a:xfrm>
            <a:custGeom>
              <a:avLst/>
              <a:gdLst>
                <a:gd name="T0" fmla="*/ 1 w 9"/>
                <a:gd name="T1" fmla="*/ 5 h 10"/>
                <a:gd name="T2" fmla="*/ 5 w 9"/>
                <a:gd name="T3" fmla="*/ 1 h 10"/>
                <a:gd name="T4" fmla="*/ 8 w 9"/>
                <a:gd name="T5" fmla="*/ 5 h 10"/>
                <a:gd name="T6" fmla="*/ 5 w 9"/>
                <a:gd name="T7" fmla="*/ 9 h 10"/>
                <a:gd name="T8" fmla="*/ 1 w 9"/>
                <a:gd name="T9" fmla="*/ 5 h 10"/>
                <a:gd name="T10" fmla="*/ 5 w 9"/>
                <a:gd name="T11" fmla="*/ 10 h 10"/>
                <a:gd name="T12" fmla="*/ 9 w 9"/>
                <a:gd name="T13" fmla="*/ 5 h 10"/>
                <a:gd name="T14" fmla="*/ 5 w 9"/>
                <a:gd name="T15" fmla="*/ 0 h 10"/>
                <a:gd name="T16" fmla="*/ 0 w 9"/>
                <a:gd name="T17" fmla="*/ 5 h 10"/>
                <a:gd name="T18" fmla="*/ 5 w 9"/>
                <a:gd name="T19" fmla="*/ 10 h 10"/>
                <a:gd name="T20" fmla="*/ 4 w 9"/>
                <a:gd name="T21" fmla="*/ 5 h 10"/>
                <a:gd name="T22" fmla="*/ 5 w 9"/>
                <a:gd name="T23" fmla="*/ 5 h 10"/>
                <a:gd name="T24" fmla="*/ 6 w 9"/>
                <a:gd name="T25" fmla="*/ 8 h 10"/>
                <a:gd name="T26" fmla="*/ 7 w 9"/>
                <a:gd name="T27" fmla="*/ 8 h 10"/>
                <a:gd name="T28" fmla="*/ 5 w 9"/>
                <a:gd name="T29" fmla="*/ 5 h 10"/>
                <a:gd name="T30" fmla="*/ 7 w 9"/>
                <a:gd name="T31" fmla="*/ 4 h 10"/>
                <a:gd name="T32" fmla="*/ 5 w 9"/>
                <a:gd name="T33" fmla="*/ 2 h 10"/>
                <a:gd name="T34" fmla="*/ 3 w 9"/>
                <a:gd name="T35" fmla="*/ 2 h 10"/>
                <a:gd name="T36" fmla="*/ 3 w 9"/>
                <a:gd name="T37" fmla="*/ 8 h 10"/>
                <a:gd name="T38" fmla="*/ 4 w 9"/>
                <a:gd name="T39" fmla="*/ 8 h 10"/>
                <a:gd name="T40" fmla="*/ 4 w 9"/>
                <a:gd name="T41" fmla="*/ 5 h 10"/>
                <a:gd name="T42" fmla="*/ 4 w 9"/>
                <a:gd name="T43" fmla="*/ 5 h 10"/>
                <a:gd name="T44" fmla="*/ 4 w 9"/>
                <a:gd name="T45" fmla="*/ 3 h 10"/>
                <a:gd name="T46" fmla="*/ 5 w 9"/>
                <a:gd name="T47" fmla="*/ 3 h 10"/>
                <a:gd name="T48" fmla="*/ 6 w 9"/>
                <a:gd name="T49" fmla="*/ 4 h 10"/>
                <a:gd name="T50" fmla="*/ 5 w 9"/>
                <a:gd name="T51" fmla="*/ 5 h 10"/>
                <a:gd name="T52" fmla="*/ 4 w 9"/>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7" name="Freeform 53"/>
            <p:cNvSpPr>
              <a:spLocks/>
            </p:cNvSpPr>
            <p:nvPr userDrawn="1"/>
          </p:nvSpPr>
          <p:spPr bwMode="auto">
            <a:xfrm>
              <a:off x="2927" y="2015"/>
              <a:ext cx="229" cy="290"/>
            </a:xfrm>
            <a:custGeom>
              <a:avLst/>
              <a:gdLst>
                <a:gd name="T0" fmla="*/ 7 w 97"/>
                <a:gd name="T1" fmla="*/ 0 h 123"/>
                <a:gd name="T2" fmla="*/ 8 w 97"/>
                <a:gd name="T3" fmla="*/ 0 h 123"/>
                <a:gd name="T4" fmla="*/ 50 w 97"/>
                <a:gd name="T5" fmla="*/ 10 h 123"/>
                <a:gd name="T6" fmla="*/ 89 w 97"/>
                <a:gd name="T7" fmla="*/ 0 h 123"/>
                <a:gd name="T8" fmla="*/ 90 w 97"/>
                <a:gd name="T9" fmla="*/ 1 h 123"/>
                <a:gd name="T10" fmla="*/ 97 w 97"/>
                <a:gd name="T11" fmla="*/ 38 h 123"/>
                <a:gd name="T12" fmla="*/ 50 w 97"/>
                <a:gd name="T13" fmla="*/ 123 h 123"/>
                <a:gd name="T14" fmla="*/ 50 w 97"/>
                <a:gd name="T15" fmla="*/ 123 h 123"/>
                <a:gd name="T16" fmla="*/ 0 w 97"/>
                <a:gd name="T17" fmla="*/ 34 h 123"/>
                <a:gd name="T18" fmla="*/ 7 w 97"/>
                <a:gd name="T1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8" name="Freeform 54"/>
            <p:cNvSpPr>
              <a:spLocks/>
            </p:cNvSpPr>
            <p:nvPr userDrawn="1"/>
          </p:nvSpPr>
          <p:spPr bwMode="auto">
            <a:xfrm>
              <a:off x="2946" y="2043"/>
              <a:ext cx="191" cy="241"/>
            </a:xfrm>
            <a:custGeom>
              <a:avLst/>
              <a:gdLst>
                <a:gd name="T0" fmla="*/ 4 w 81"/>
                <a:gd name="T1" fmla="*/ 0 h 102"/>
                <a:gd name="T2" fmla="*/ 4 w 81"/>
                <a:gd name="T3" fmla="*/ 0 h 102"/>
                <a:gd name="T4" fmla="*/ 0 w 81"/>
                <a:gd name="T5" fmla="*/ 25 h 102"/>
                <a:gd name="T6" fmla="*/ 42 w 81"/>
                <a:gd name="T7" fmla="*/ 102 h 102"/>
                <a:gd name="T8" fmla="*/ 42 w 81"/>
                <a:gd name="T9" fmla="*/ 102 h 102"/>
                <a:gd name="T10" fmla="*/ 81 w 81"/>
                <a:gd name="T11" fmla="*/ 28 h 102"/>
                <a:gd name="T12" fmla="*/ 76 w 81"/>
                <a:gd name="T13" fmla="*/ 0 h 102"/>
                <a:gd name="T14" fmla="*/ 76 w 81"/>
                <a:gd name="T15" fmla="*/ 0 h 102"/>
                <a:gd name="T16" fmla="*/ 41 w 81"/>
                <a:gd name="T17" fmla="*/ 7 h 102"/>
                <a:gd name="T18" fmla="*/ 4 w 81"/>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9" name="Freeform 55"/>
            <p:cNvSpPr>
              <a:spLocks/>
            </p:cNvSpPr>
            <p:nvPr userDrawn="1"/>
          </p:nvSpPr>
          <p:spPr bwMode="auto">
            <a:xfrm>
              <a:off x="2960" y="2058"/>
              <a:ext cx="165" cy="212"/>
            </a:xfrm>
            <a:custGeom>
              <a:avLst/>
              <a:gdLst>
                <a:gd name="T0" fmla="*/ 2 w 70"/>
                <a:gd name="T1" fmla="*/ 0 h 90"/>
                <a:gd name="T2" fmla="*/ 3 w 70"/>
                <a:gd name="T3" fmla="*/ 0 h 90"/>
                <a:gd name="T4" fmla="*/ 36 w 70"/>
                <a:gd name="T5" fmla="*/ 5 h 90"/>
                <a:gd name="T6" fmla="*/ 67 w 70"/>
                <a:gd name="T7" fmla="*/ 0 h 90"/>
                <a:gd name="T8" fmla="*/ 67 w 70"/>
                <a:gd name="T9" fmla="*/ 1 h 90"/>
                <a:gd name="T10" fmla="*/ 70 w 70"/>
                <a:gd name="T11" fmla="*/ 21 h 90"/>
                <a:gd name="T12" fmla="*/ 36 w 70"/>
                <a:gd name="T13" fmla="*/ 90 h 90"/>
                <a:gd name="T14" fmla="*/ 36 w 70"/>
                <a:gd name="T15" fmla="*/ 90 h 90"/>
                <a:gd name="T16" fmla="*/ 0 w 70"/>
                <a:gd name="T17" fmla="*/ 18 h 90"/>
                <a:gd name="T18" fmla="*/ 2 w 70"/>
                <a:gd name="T1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0" name="Freeform 56"/>
            <p:cNvSpPr>
              <a:spLocks/>
            </p:cNvSpPr>
            <p:nvPr userDrawn="1"/>
          </p:nvSpPr>
          <p:spPr bwMode="auto">
            <a:xfrm>
              <a:off x="3031" y="2142"/>
              <a:ext cx="19" cy="22"/>
            </a:xfrm>
            <a:custGeom>
              <a:avLst/>
              <a:gdLst>
                <a:gd name="T0" fmla="*/ 8 w 8"/>
                <a:gd name="T1" fmla="*/ 9 h 9"/>
                <a:gd name="T2" fmla="*/ 8 w 8"/>
                <a:gd name="T3" fmla="*/ 1 h 9"/>
                <a:gd name="T4" fmla="*/ 1 w 8"/>
                <a:gd name="T5" fmla="*/ 0 h 9"/>
                <a:gd name="T6" fmla="*/ 0 w 8"/>
                <a:gd name="T7" fmla="*/ 1 h 9"/>
                <a:gd name="T8" fmla="*/ 8 w 8"/>
                <a:gd name="T9" fmla="*/ 9 h 9"/>
              </a:gdLst>
              <a:ahLst/>
              <a:cxnLst>
                <a:cxn ang="0">
                  <a:pos x="T0" y="T1"/>
                </a:cxn>
                <a:cxn ang="0">
                  <a:pos x="T2" y="T3"/>
                </a:cxn>
                <a:cxn ang="0">
                  <a:pos x="T4" y="T5"/>
                </a:cxn>
                <a:cxn ang="0">
                  <a:pos x="T6" y="T7"/>
                </a:cxn>
                <a:cxn ang="0">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1" name="Freeform 57"/>
            <p:cNvSpPr>
              <a:spLocks/>
            </p:cNvSpPr>
            <p:nvPr userDrawn="1"/>
          </p:nvSpPr>
          <p:spPr bwMode="auto">
            <a:xfrm>
              <a:off x="3000" y="2088"/>
              <a:ext cx="73" cy="73"/>
            </a:xfrm>
            <a:custGeom>
              <a:avLst/>
              <a:gdLst>
                <a:gd name="T0" fmla="*/ 23 w 31"/>
                <a:gd name="T1" fmla="*/ 25 h 31"/>
                <a:gd name="T2" fmla="*/ 23 w 31"/>
                <a:gd name="T3" fmla="*/ 31 h 31"/>
                <a:gd name="T4" fmla="*/ 31 w 31"/>
                <a:gd name="T5" fmla="*/ 23 h 31"/>
                <a:gd name="T6" fmla="*/ 7 w 31"/>
                <a:gd name="T7" fmla="*/ 9 h 31"/>
                <a:gd name="T8" fmla="*/ 8 w 31"/>
                <a:gd name="T9" fmla="*/ 7 h 31"/>
                <a:gd name="T10" fmla="*/ 13 w 31"/>
                <a:gd name="T11" fmla="*/ 8 h 31"/>
                <a:gd name="T12" fmla="*/ 16 w 31"/>
                <a:gd name="T13" fmla="*/ 7 h 31"/>
                <a:gd name="T14" fmla="*/ 11 w 31"/>
                <a:gd name="T15" fmla="*/ 5 h 31"/>
                <a:gd name="T16" fmla="*/ 11 w 31"/>
                <a:gd name="T17" fmla="*/ 5 h 31"/>
                <a:gd name="T18" fmla="*/ 18 w 31"/>
                <a:gd name="T19" fmla="*/ 4 h 31"/>
                <a:gd name="T20" fmla="*/ 15 w 31"/>
                <a:gd name="T21" fmla="*/ 1 h 31"/>
                <a:gd name="T22" fmla="*/ 10 w 31"/>
                <a:gd name="T23" fmla="*/ 0 h 31"/>
                <a:gd name="T24" fmla="*/ 0 w 31"/>
                <a:gd name="T25" fmla="*/ 9 h 31"/>
                <a:gd name="T26" fmla="*/ 10 w 31"/>
                <a:gd name="T27" fmla="*/ 20 h 31"/>
                <a:gd name="T28" fmla="*/ 18 w 31"/>
                <a:gd name="T29" fmla="*/ 21 h 31"/>
                <a:gd name="T30" fmla="*/ 23 w 31"/>
                <a:gd name="T31"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2" name="Freeform 58"/>
            <p:cNvSpPr>
              <a:spLocks/>
            </p:cNvSpPr>
            <p:nvPr userDrawn="1"/>
          </p:nvSpPr>
          <p:spPr bwMode="auto">
            <a:xfrm>
              <a:off x="3033" y="2079"/>
              <a:ext cx="40" cy="37"/>
            </a:xfrm>
            <a:custGeom>
              <a:avLst/>
              <a:gdLst>
                <a:gd name="T0" fmla="*/ 0 w 17"/>
                <a:gd name="T1" fmla="*/ 14 h 16"/>
                <a:gd name="T2" fmla="*/ 0 w 17"/>
                <a:gd name="T3" fmla="*/ 15 h 16"/>
                <a:gd name="T4" fmla="*/ 8 w 17"/>
                <a:gd name="T5" fmla="*/ 16 h 16"/>
                <a:gd name="T6" fmla="*/ 9 w 17"/>
                <a:gd name="T7" fmla="*/ 16 h 16"/>
                <a:gd name="T8" fmla="*/ 17 w 17"/>
                <a:gd name="T9" fmla="*/ 9 h 16"/>
                <a:gd name="T10" fmla="*/ 17 w 17"/>
                <a:gd name="T11" fmla="*/ 7 h 16"/>
                <a:gd name="T12" fmla="*/ 15 w 17"/>
                <a:gd name="T13" fmla="*/ 4 h 16"/>
                <a:gd name="T14" fmla="*/ 13 w 17"/>
                <a:gd name="T15" fmla="*/ 5 h 16"/>
                <a:gd name="T16" fmla="*/ 10 w 17"/>
                <a:gd name="T17" fmla="*/ 7 h 16"/>
                <a:gd name="T18" fmla="*/ 9 w 17"/>
                <a:gd name="T19" fmla="*/ 8 h 16"/>
                <a:gd name="T20" fmla="*/ 8 w 17"/>
                <a:gd name="T21" fmla="*/ 5 h 16"/>
                <a:gd name="T22" fmla="*/ 6 w 17"/>
                <a:gd name="T23" fmla="*/ 2 h 16"/>
                <a:gd name="T24" fmla="*/ 3 w 17"/>
                <a:gd name="T25" fmla="*/ 1 h 16"/>
                <a:gd name="T26" fmla="*/ 2 w 17"/>
                <a:gd name="T27" fmla="*/ 0 h 16"/>
                <a:gd name="T28" fmla="*/ 1 w 17"/>
                <a:gd name="T29" fmla="*/ 1 h 16"/>
                <a:gd name="T30" fmla="*/ 1 w 17"/>
                <a:gd name="T31" fmla="*/ 3 h 16"/>
                <a:gd name="T32" fmla="*/ 6 w 17"/>
                <a:gd name="T33" fmla="*/ 8 h 16"/>
                <a:gd name="T34" fmla="*/ 5 w 17"/>
                <a:gd name="T35" fmla="*/ 10 h 16"/>
                <a:gd name="T36" fmla="*/ 6 w 17"/>
                <a:gd name="T37" fmla="*/ 10 h 16"/>
                <a:gd name="T38" fmla="*/ 7 w 17"/>
                <a:gd name="T39" fmla="*/ 11 h 16"/>
                <a:gd name="T40" fmla="*/ 6 w 17"/>
                <a:gd name="T41" fmla="*/ 12 h 16"/>
                <a:gd name="T42" fmla="*/ 5 w 17"/>
                <a:gd name="T43" fmla="*/ 12 h 16"/>
                <a:gd name="T44" fmla="*/ 5 w 17"/>
                <a:gd name="T45" fmla="*/ 12 h 16"/>
                <a:gd name="T46" fmla="*/ 4 w 17"/>
                <a:gd name="T47" fmla="*/ 12 h 16"/>
                <a:gd name="T48" fmla="*/ 0 w 17"/>
                <a:gd name="T49"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3" name="Freeform 59"/>
            <p:cNvSpPr>
              <a:spLocks/>
            </p:cNvSpPr>
            <p:nvPr userDrawn="1"/>
          </p:nvSpPr>
          <p:spPr bwMode="auto">
            <a:xfrm>
              <a:off x="3031" y="2091"/>
              <a:ext cx="4" cy="4"/>
            </a:xfrm>
            <a:custGeom>
              <a:avLst/>
              <a:gdLst>
                <a:gd name="T0" fmla="*/ 0 w 2"/>
                <a:gd name="T1" fmla="*/ 0 h 2"/>
                <a:gd name="T2" fmla="*/ 2 w 2"/>
                <a:gd name="T3" fmla="*/ 1 h 2"/>
                <a:gd name="T4" fmla="*/ 2 w 2"/>
                <a:gd name="T5" fmla="*/ 1 h 2"/>
                <a:gd name="T6" fmla="*/ 1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4" name="Freeform 60"/>
            <p:cNvSpPr>
              <a:spLocks/>
            </p:cNvSpPr>
            <p:nvPr userDrawn="1"/>
          </p:nvSpPr>
          <p:spPr bwMode="auto">
            <a:xfrm>
              <a:off x="3021" y="2154"/>
              <a:ext cx="48" cy="45"/>
            </a:xfrm>
            <a:custGeom>
              <a:avLst/>
              <a:gdLst>
                <a:gd name="T0" fmla="*/ 2 w 20"/>
                <a:gd name="T1" fmla="*/ 0 h 19"/>
                <a:gd name="T2" fmla="*/ 2 w 20"/>
                <a:gd name="T3" fmla="*/ 0 h 19"/>
                <a:gd name="T4" fmla="*/ 0 w 20"/>
                <a:gd name="T5" fmla="*/ 4 h 19"/>
                <a:gd name="T6" fmla="*/ 7 w 20"/>
                <a:gd name="T7" fmla="*/ 11 h 19"/>
                <a:gd name="T8" fmla="*/ 12 w 20"/>
                <a:gd name="T9" fmla="*/ 11 h 19"/>
                <a:gd name="T10" fmla="*/ 15 w 20"/>
                <a:gd name="T11" fmla="*/ 14 h 19"/>
                <a:gd name="T12" fmla="*/ 15 w 20"/>
                <a:gd name="T13" fmla="*/ 19 h 19"/>
                <a:gd name="T14" fmla="*/ 20 w 20"/>
                <a:gd name="T15" fmla="*/ 13 h 19"/>
                <a:gd name="T16" fmla="*/ 2 w 20"/>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5"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Lst>
              <a:ahLst/>
              <a:cxnLst>
                <a:cxn ang="0">
                  <a:pos x="T0" y="T1"/>
                </a:cxn>
                <a:cxn ang="0">
                  <a:pos x="T2" y="T3"/>
                </a:cxn>
                <a:cxn ang="0">
                  <a:pos x="T4" y="T5"/>
                </a:cxn>
                <a:cxn ang="0">
                  <a:pos x="T6" y="T7"/>
                </a:cxn>
                <a:cxn ang="0">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6" name="Freeform 62"/>
            <p:cNvSpPr>
              <a:spLocks/>
            </p:cNvSpPr>
            <p:nvPr userDrawn="1"/>
          </p:nvSpPr>
          <p:spPr bwMode="auto">
            <a:xfrm>
              <a:off x="3026" y="2190"/>
              <a:ext cx="35" cy="42"/>
            </a:xfrm>
            <a:custGeom>
              <a:avLst/>
              <a:gdLst>
                <a:gd name="T0" fmla="*/ 3 w 15"/>
                <a:gd name="T1" fmla="*/ 1 h 18"/>
                <a:gd name="T2" fmla="*/ 4 w 15"/>
                <a:gd name="T3" fmla="*/ 0 h 18"/>
                <a:gd name="T4" fmla="*/ 0 w 15"/>
                <a:gd name="T5" fmla="*/ 5 h 18"/>
                <a:gd name="T6" fmla="*/ 12 w 15"/>
                <a:gd name="T7" fmla="*/ 17 h 18"/>
                <a:gd name="T8" fmla="*/ 12 w 15"/>
                <a:gd name="T9" fmla="*/ 17 h 18"/>
                <a:gd name="T10" fmla="*/ 12 w 15"/>
                <a:gd name="T11" fmla="*/ 18 h 18"/>
                <a:gd name="T12" fmla="*/ 15 w 15"/>
                <a:gd name="T13" fmla="*/ 13 h 18"/>
                <a:gd name="T14" fmla="*/ 3 w 15"/>
                <a:gd name="T15" fmla="*/ 1 h 18"/>
                <a:gd name="T16" fmla="*/ 3 w 15"/>
                <a:gd name="T1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7" name="Freeform 63"/>
            <p:cNvSpPr>
              <a:spLocks/>
            </p:cNvSpPr>
            <p:nvPr userDrawn="1"/>
          </p:nvSpPr>
          <p:spPr bwMode="auto">
            <a:xfrm>
              <a:off x="3040" y="2223"/>
              <a:ext cx="10" cy="33"/>
            </a:xfrm>
            <a:custGeom>
              <a:avLst/>
              <a:gdLst>
                <a:gd name="T0" fmla="*/ 0 w 4"/>
                <a:gd name="T1" fmla="*/ 0 h 14"/>
                <a:gd name="T2" fmla="*/ 0 w 4"/>
                <a:gd name="T3" fmla="*/ 11 h 14"/>
                <a:gd name="T4" fmla="*/ 2 w 4"/>
                <a:gd name="T5" fmla="*/ 14 h 14"/>
                <a:gd name="T6" fmla="*/ 4 w 4"/>
                <a:gd name="T7" fmla="*/ 11 h 14"/>
                <a:gd name="T8" fmla="*/ 4 w 4"/>
                <a:gd name="T9" fmla="*/ 4 h 14"/>
                <a:gd name="T10" fmla="*/ 3 w 4"/>
                <a:gd name="T11" fmla="*/ 1 h 14"/>
                <a:gd name="T12" fmla="*/ 0 w 4"/>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8" name="Freeform 64"/>
            <p:cNvSpPr>
              <a:spLocks/>
            </p:cNvSpPr>
            <p:nvPr userDrawn="1"/>
          </p:nvSpPr>
          <p:spPr bwMode="auto">
            <a:xfrm>
              <a:off x="3033" y="2232"/>
              <a:ext cx="5" cy="17"/>
            </a:xfrm>
            <a:custGeom>
              <a:avLst/>
              <a:gdLst>
                <a:gd name="T0" fmla="*/ 2 w 2"/>
                <a:gd name="T1" fmla="*/ 4 h 7"/>
                <a:gd name="T2" fmla="*/ 1 w 2"/>
                <a:gd name="T3" fmla="*/ 0 h 7"/>
                <a:gd name="T4" fmla="*/ 0 w 2"/>
                <a:gd name="T5" fmla="*/ 4 h 7"/>
                <a:gd name="T6" fmla="*/ 1 w 2"/>
                <a:gd name="T7" fmla="*/ 7 h 7"/>
                <a:gd name="T8" fmla="*/ 2 w 2"/>
                <a:gd name="T9" fmla="*/ 5 h 7"/>
                <a:gd name="T10" fmla="*/ 2 w 2"/>
                <a:gd name="T11" fmla="*/ 4 h 7"/>
              </a:gdLst>
              <a:ahLst/>
              <a:cxnLst>
                <a:cxn ang="0">
                  <a:pos x="T0" y="T1"/>
                </a:cxn>
                <a:cxn ang="0">
                  <a:pos x="T2" y="T3"/>
                </a:cxn>
                <a:cxn ang="0">
                  <a:pos x="T4" y="T5"/>
                </a:cxn>
                <a:cxn ang="0">
                  <a:pos x="T6" y="T7"/>
                </a:cxn>
                <a:cxn ang="0">
                  <a:pos x="T8" y="T9"/>
                </a:cxn>
                <a:cxn ang="0">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pic>
        <p:nvPicPr>
          <p:cNvPr id="6217" name="Picture 7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8956550"/>
      </p:ext>
    </p:extLst>
  </p:cSld>
  <p:clrMapOvr>
    <a:masterClrMapping/>
  </p:clrMapOvr>
  <p:timing>
    <p:tnLst>
      <p:par>
        <p:cTn id="1" dur="indefinite" restart="never" nodeType="tmRoot"/>
      </p:par>
    </p:tnLst>
  </p:timing>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EDF76F1-3ADF-4FF3-BBE1-21AFC1841CD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435997566"/>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D817B59D-71DD-4F2B-B9E4-5BA463B755A1}"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1509845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25335689"/>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F6C61F49-8CB0-4A24-842A-D81DBFBCC9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778573265"/>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28BD3891-CA03-4F0A-A7DB-2E19A50AFF36}"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30710412"/>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31794AD0-A8AF-4149-86AC-681EB08F093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71728850"/>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57DF00EC-B206-47B2-A6CC-C472C79DD81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38148788"/>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17EE0F7F-2E36-4B62-B8BC-57DE6628369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53383480"/>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8DFAB88-3A06-4CA5-ABE7-E13840FCED9E}"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26407858"/>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C477533-F9E0-49EB-9CAE-BED2B8A0302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384437985"/>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BEBFF8F-1A5E-4C08-8DEF-14B1F6E5209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655978320"/>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9" name="Freeform 42"/>
            <p:cNvSpPr>
              <a:spLocks/>
            </p:cNvSpPr>
            <p:nvPr userDrawn="1"/>
          </p:nvSpPr>
          <p:spPr bwMode="auto">
            <a:xfrm>
              <a:off x="2674" y="2079"/>
              <a:ext cx="142" cy="45"/>
            </a:xfrm>
            <a:custGeom>
              <a:avLst/>
              <a:gdLst>
                <a:gd name="T0" fmla="*/ 2066 w 60"/>
                <a:gd name="T1" fmla="*/ 44652 h 19"/>
                <a:gd name="T2" fmla="*/ 49009 w 60"/>
                <a:gd name="T3" fmla="*/ 44652 h 19"/>
                <a:gd name="T4" fmla="*/ 64821 w 60"/>
                <a:gd name="T5" fmla="*/ 35458 h 19"/>
                <a:gd name="T6" fmla="*/ 61176 w 60"/>
                <a:gd name="T7" fmla="*/ 18853 h 19"/>
                <a:gd name="T8" fmla="*/ 69923 w 60"/>
                <a:gd name="T9" fmla="*/ 8784 h 19"/>
                <a:gd name="T10" fmla="*/ 78557 w 60"/>
                <a:gd name="T11" fmla="*/ 18853 h 19"/>
                <a:gd name="T12" fmla="*/ 71873 w 60"/>
                <a:gd name="T13" fmla="*/ 35458 h 19"/>
                <a:gd name="T14" fmla="*/ 86431 w 60"/>
                <a:gd name="T15" fmla="*/ 44652 h 19"/>
                <a:gd name="T16" fmla="*/ 131139 w 60"/>
                <a:gd name="T17" fmla="*/ 44652 h 19"/>
                <a:gd name="T18" fmla="*/ 139730 w 60"/>
                <a:gd name="T19" fmla="*/ 44652 h 19"/>
                <a:gd name="T20" fmla="*/ 109295 w 60"/>
                <a:gd name="T21" fmla="*/ 8784 h 19"/>
                <a:gd name="T22" fmla="*/ 69923 w 60"/>
                <a:gd name="T23" fmla="*/ 0 h 19"/>
                <a:gd name="T24" fmla="*/ 27389 w 60"/>
                <a:gd name="T25" fmla="*/ 8784 h 19"/>
                <a:gd name="T26" fmla="*/ 0 w 60"/>
                <a:gd name="T27" fmla="*/ 44652 h 19"/>
                <a:gd name="T28" fmla="*/ 2066 w 60"/>
                <a:gd name="T29" fmla="*/ 44652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 name="Freeform 43"/>
            <p:cNvSpPr>
              <a:spLocks/>
            </p:cNvSpPr>
            <p:nvPr userDrawn="1"/>
          </p:nvSpPr>
          <p:spPr bwMode="auto">
            <a:xfrm>
              <a:off x="2693" y="2093"/>
              <a:ext cx="35" cy="21"/>
            </a:xfrm>
            <a:custGeom>
              <a:avLst/>
              <a:gdLst>
                <a:gd name="T0" fmla="*/ 26297 w 15"/>
                <a:gd name="T1" fmla="*/ 16606 h 9"/>
                <a:gd name="T2" fmla="*/ 1932 w 15"/>
                <a:gd name="T3" fmla="*/ 16606 h 9"/>
                <a:gd name="T4" fmla="*/ 0 w 15"/>
                <a:gd name="T5" fmla="*/ 16606 h 9"/>
                <a:gd name="T6" fmla="*/ 26297 w 15"/>
                <a:gd name="T7" fmla="*/ 0 h 9"/>
                <a:gd name="T8" fmla="*/ 26297 w 15"/>
                <a:gd name="T9" fmla="*/ 0 h 9"/>
                <a:gd name="T10" fmla="*/ 26297 w 15"/>
                <a:gd name="T11" fmla="*/ 5957 h 9"/>
                <a:gd name="T12" fmla="*/ 30858 w 15"/>
                <a:gd name="T13" fmla="*/ 16606 h 9"/>
                <a:gd name="T14" fmla="*/ 26297 w 15"/>
                <a:gd name="T15" fmla="*/ 16606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1" name="Freeform 44"/>
            <p:cNvSpPr>
              <a:spLocks/>
            </p:cNvSpPr>
            <p:nvPr userDrawn="1"/>
          </p:nvSpPr>
          <p:spPr bwMode="auto">
            <a:xfrm>
              <a:off x="2759" y="2093"/>
              <a:ext cx="35" cy="19"/>
            </a:xfrm>
            <a:custGeom>
              <a:avLst/>
              <a:gdLst>
                <a:gd name="T0" fmla="*/ 4508 w 15"/>
                <a:gd name="T1" fmla="*/ 19183 h 8"/>
                <a:gd name="T2" fmla="*/ 1932 w 15"/>
                <a:gd name="T3" fmla="*/ 19183 h 8"/>
                <a:gd name="T4" fmla="*/ 5957 w 15"/>
                <a:gd name="T5" fmla="*/ 7192 h 8"/>
                <a:gd name="T6" fmla="*/ 5957 w 15"/>
                <a:gd name="T7" fmla="*/ 0 h 8"/>
                <a:gd name="T8" fmla="*/ 5957 w 15"/>
                <a:gd name="T9" fmla="*/ 0 h 8"/>
                <a:gd name="T10" fmla="*/ 30858 w 15"/>
                <a:gd name="T11" fmla="*/ 19183 h 8"/>
                <a:gd name="T12" fmla="*/ 30858 w 15"/>
                <a:gd name="T13" fmla="*/ 19183 h 8"/>
                <a:gd name="T14" fmla="*/ 4508 w 15"/>
                <a:gd name="T15" fmla="*/ 19183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2" name="Freeform 45"/>
            <p:cNvSpPr>
              <a:spLocks/>
            </p:cNvSpPr>
            <p:nvPr userDrawn="1"/>
          </p:nvSpPr>
          <p:spPr bwMode="auto">
            <a:xfrm>
              <a:off x="2667" y="2131"/>
              <a:ext cx="66" cy="87"/>
            </a:xfrm>
            <a:custGeom>
              <a:avLst/>
              <a:gdLst>
                <a:gd name="T0" fmla="*/ 63101 w 28"/>
                <a:gd name="T1" fmla="*/ 13142 h 37"/>
                <a:gd name="T2" fmla="*/ 51310 w 28"/>
                <a:gd name="T3" fmla="*/ 2013 h 37"/>
                <a:gd name="T4" fmla="*/ 4818 w 28"/>
                <a:gd name="T5" fmla="*/ 0 h 37"/>
                <a:gd name="T6" fmla="*/ 0 w 28"/>
                <a:gd name="T7" fmla="*/ 24155 h 37"/>
                <a:gd name="T8" fmla="*/ 4818 w 28"/>
                <a:gd name="T9" fmla="*/ 55266 h 37"/>
                <a:gd name="T10" fmla="*/ 26770 w 28"/>
                <a:gd name="T11" fmla="*/ 81434 h 37"/>
                <a:gd name="T12" fmla="*/ 31576 w 28"/>
                <a:gd name="T13" fmla="*/ 74672 h 37"/>
                <a:gd name="T14" fmla="*/ 58134 w 28"/>
                <a:gd name="T15" fmla="*/ 29044 h 37"/>
                <a:gd name="T16" fmla="*/ 63101 w 28"/>
                <a:gd name="T17" fmla="*/ 1314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3" name="Freeform 46"/>
            <p:cNvSpPr>
              <a:spLocks/>
            </p:cNvSpPr>
            <p:nvPr userDrawn="1"/>
          </p:nvSpPr>
          <p:spPr bwMode="auto">
            <a:xfrm>
              <a:off x="2676" y="2142"/>
              <a:ext cx="45" cy="59"/>
            </a:xfrm>
            <a:custGeom>
              <a:avLst/>
              <a:gdLst>
                <a:gd name="T0" fmla="*/ 44652 w 19"/>
                <a:gd name="T1" fmla="*/ 8621 h 25"/>
                <a:gd name="T2" fmla="*/ 18853 w 19"/>
                <a:gd name="T3" fmla="*/ 51842 h 25"/>
                <a:gd name="T4" fmla="*/ 16766 w 19"/>
                <a:gd name="T5" fmla="*/ 56675 h 25"/>
                <a:gd name="T6" fmla="*/ 4903 w 19"/>
                <a:gd name="T7" fmla="*/ 36608 h 25"/>
                <a:gd name="T8" fmla="*/ 0 w 19"/>
                <a:gd name="T9" fmla="*/ 13461 h 25"/>
                <a:gd name="T10" fmla="*/ 2070 w 19"/>
                <a:gd name="T11" fmla="*/ 0 h 25"/>
                <a:gd name="T12" fmla="*/ 37573 w 19"/>
                <a:gd name="T13" fmla="*/ 2048 h 25"/>
                <a:gd name="T14" fmla="*/ 44652 w 19"/>
                <a:gd name="T15" fmla="*/ 4833 h 25"/>
                <a:gd name="T16" fmla="*/ 44652 w 19"/>
                <a:gd name="T17" fmla="*/ 8621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4" name="Freeform 47"/>
            <p:cNvSpPr>
              <a:spLocks/>
            </p:cNvSpPr>
            <p:nvPr userDrawn="1"/>
          </p:nvSpPr>
          <p:spPr bwMode="auto">
            <a:xfrm>
              <a:off x="2757" y="2128"/>
              <a:ext cx="66" cy="90"/>
            </a:xfrm>
            <a:custGeom>
              <a:avLst/>
              <a:gdLst>
                <a:gd name="T0" fmla="*/ 2044 w 28"/>
                <a:gd name="T1" fmla="*/ 27502 h 38"/>
                <a:gd name="T2" fmla="*/ 31576 w 28"/>
                <a:gd name="T3" fmla="*/ 83979 h 38"/>
                <a:gd name="T4" fmla="*/ 36399 w 28"/>
                <a:gd name="T5" fmla="*/ 88989 h 38"/>
                <a:gd name="T6" fmla="*/ 56251 w 28"/>
                <a:gd name="T7" fmla="*/ 63561 h 38"/>
                <a:gd name="T8" fmla="*/ 63101 w 28"/>
                <a:gd name="T9" fmla="*/ 27502 h 38"/>
                <a:gd name="T10" fmla="*/ 58134 w 28"/>
                <a:gd name="T11" fmla="*/ 0 h 38"/>
                <a:gd name="T12" fmla="*/ 11357 w 28"/>
                <a:gd name="T13" fmla="*/ 7079 h 38"/>
                <a:gd name="T14" fmla="*/ 0 w 28"/>
                <a:gd name="T15" fmla="*/ 16766 h 38"/>
                <a:gd name="T16" fmla="*/ 2044 w 28"/>
                <a:gd name="T17" fmla="*/ 2750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5" name="Freeform 48"/>
            <p:cNvSpPr>
              <a:spLocks/>
            </p:cNvSpPr>
            <p:nvPr userDrawn="1"/>
          </p:nvSpPr>
          <p:spPr bwMode="auto">
            <a:xfrm>
              <a:off x="2768" y="2142"/>
              <a:ext cx="45" cy="59"/>
            </a:xfrm>
            <a:custGeom>
              <a:avLst/>
              <a:gdLst>
                <a:gd name="T0" fmla="*/ 23845 w 19"/>
                <a:gd name="T1" fmla="*/ 50065 h 25"/>
                <a:gd name="T2" fmla="*/ 2070 w 19"/>
                <a:gd name="T3" fmla="*/ 8621 h 25"/>
                <a:gd name="T4" fmla="*/ 0 w 19"/>
                <a:gd name="T5" fmla="*/ 4833 h 25"/>
                <a:gd name="T6" fmla="*/ 4903 w 19"/>
                <a:gd name="T7" fmla="*/ 2048 h 25"/>
                <a:gd name="T8" fmla="*/ 39709 w 19"/>
                <a:gd name="T9" fmla="*/ 0 h 25"/>
                <a:gd name="T10" fmla="*/ 44652 w 19"/>
                <a:gd name="T11" fmla="*/ 8621 h 25"/>
                <a:gd name="T12" fmla="*/ 39709 w 19"/>
                <a:gd name="T13" fmla="*/ 38369 h 25"/>
                <a:gd name="T14" fmla="*/ 27502 w 19"/>
                <a:gd name="T15" fmla="*/ 56675 h 25"/>
                <a:gd name="T16" fmla="*/ 23845 w 19"/>
                <a:gd name="T17" fmla="*/ 50065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6" name="Freeform 49"/>
            <p:cNvSpPr>
              <a:spLocks/>
            </p:cNvSpPr>
            <p:nvPr userDrawn="1"/>
          </p:nvSpPr>
          <p:spPr bwMode="auto">
            <a:xfrm>
              <a:off x="2702" y="2164"/>
              <a:ext cx="85" cy="73"/>
            </a:xfrm>
            <a:custGeom>
              <a:avLst/>
              <a:gdLst>
                <a:gd name="T0" fmla="*/ 33974 w 36"/>
                <a:gd name="T1" fmla="*/ 4769 h 31"/>
                <a:gd name="T2" fmla="*/ 2052 w 36"/>
                <a:gd name="T3" fmla="*/ 50978 h 31"/>
                <a:gd name="T4" fmla="*/ 0 w 36"/>
                <a:gd name="T5" fmla="*/ 55746 h 31"/>
                <a:gd name="T6" fmla="*/ 38451 w 36"/>
                <a:gd name="T7" fmla="*/ 69089 h 31"/>
                <a:gd name="T8" fmla="*/ 61854 w 36"/>
                <a:gd name="T9" fmla="*/ 66976 h 31"/>
                <a:gd name="T10" fmla="*/ 82334 w 36"/>
                <a:gd name="T11" fmla="*/ 55746 h 31"/>
                <a:gd name="T12" fmla="*/ 80216 w 36"/>
                <a:gd name="T13" fmla="*/ 50978 h 31"/>
                <a:gd name="T14" fmla="*/ 48363 w 36"/>
                <a:gd name="T15" fmla="*/ 6466 h 31"/>
                <a:gd name="T16" fmla="*/ 41740 w 36"/>
                <a:gd name="T17" fmla="*/ 0 h 31"/>
                <a:gd name="T18" fmla="*/ 33974 w 36"/>
                <a:gd name="T19" fmla="*/ 4769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7" name="Freeform 50"/>
            <p:cNvSpPr>
              <a:spLocks/>
            </p:cNvSpPr>
            <p:nvPr userDrawn="1"/>
          </p:nvSpPr>
          <p:spPr bwMode="auto">
            <a:xfrm>
              <a:off x="2719" y="2180"/>
              <a:ext cx="52" cy="45"/>
            </a:xfrm>
            <a:custGeom>
              <a:avLst/>
              <a:gdLst>
                <a:gd name="T0" fmla="*/ 2061 w 22"/>
                <a:gd name="T1" fmla="*/ 32630 h 19"/>
                <a:gd name="T2" fmla="*/ 23532 w 22"/>
                <a:gd name="T3" fmla="*/ 2070 h 19"/>
                <a:gd name="T4" fmla="*/ 25090 w 22"/>
                <a:gd name="T5" fmla="*/ 0 h 19"/>
                <a:gd name="T6" fmla="*/ 27213 w 22"/>
                <a:gd name="T7" fmla="*/ 2070 h 19"/>
                <a:gd name="T8" fmla="*/ 48632 w 22"/>
                <a:gd name="T9" fmla="*/ 32630 h 19"/>
                <a:gd name="T10" fmla="*/ 50745 w 22"/>
                <a:gd name="T11" fmla="*/ 39709 h 19"/>
                <a:gd name="T12" fmla="*/ 23532 w 22"/>
                <a:gd name="T13" fmla="*/ 44652 h 19"/>
                <a:gd name="T14" fmla="*/ 0 w 22"/>
                <a:gd name="T15" fmla="*/ 37573 h 19"/>
                <a:gd name="T16" fmla="*/ 2061 w 22"/>
                <a:gd name="T17" fmla="*/ 3263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8" name="Freeform 51"/>
            <p:cNvSpPr>
              <a:spLocks noEditPoints="1"/>
            </p:cNvSpPr>
            <p:nvPr userDrawn="1"/>
          </p:nvSpPr>
          <p:spPr bwMode="auto">
            <a:xfrm>
              <a:off x="2825" y="2279"/>
              <a:ext cx="24" cy="24"/>
            </a:xfrm>
            <a:custGeom>
              <a:avLst/>
              <a:gdLst>
                <a:gd name="T0" fmla="*/ 2321 w 10"/>
                <a:gd name="T1" fmla="*/ 13368 h 10"/>
                <a:gd name="T2" fmla="*/ 13368 w 10"/>
                <a:gd name="T3" fmla="*/ 2321 h 10"/>
                <a:gd name="T4" fmla="*/ 24290 w 10"/>
                <a:gd name="T5" fmla="*/ 13368 h 10"/>
                <a:gd name="T6" fmla="*/ 13368 w 10"/>
                <a:gd name="T7" fmla="*/ 24290 h 10"/>
                <a:gd name="T8" fmla="*/ 2321 w 10"/>
                <a:gd name="T9" fmla="*/ 13368 h 10"/>
                <a:gd name="T10" fmla="*/ 13368 w 10"/>
                <a:gd name="T11" fmla="*/ 26611 h 10"/>
                <a:gd name="T12" fmla="*/ 26611 w 10"/>
                <a:gd name="T13" fmla="*/ 13368 h 10"/>
                <a:gd name="T14" fmla="*/ 13368 w 10"/>
                <a:gd name="T15" fmla="*/ 0 h 10"/>
                <a:gd name="T16" fmla="*/ 0 w 10"/>
                <a:gd name="T17" fmla="*/ 13368 h 10"/>
                <a:gd name="T18" fmla="*/ 13368 w 10"/>
                <a:gd name="T19" fmla="*/ 26611 h 10"/>
                <a:gd name="T20" fmla="*/ 11088 w 10"/>
                <a:gd name="T21" fmla="*/ 13368 h 10"/>
                <a:gd name="T22" fmla="*/ 13368 w 10"/>
                <a:gd name="T23" fmla="*/ 13368 h 10"/>
                <a:gd name="T24" fmla="*/ 15691 w 10"/>
                <a:gd name="T25" fmla="*/ 21041 h 10"/>
                <a:gd name="T26" fmla="*/ 18720 w 10"/>
                <a:gd name="T27" fmla="*/ 21041 h 10"/>
                <a:gd name="T28" fmla="*/ 15691 w 10"/>
                <a:gd name="T29" fmla="*/ 13368 h 10"/>
                <a:gd name="T30" fmla="*/ 18720 w 10"/>
                <a:gd name="T31" fmla="*/ 11088 h 10"/>
                <a:gd name="T32" fmla="*/ 13368 w 10"/>
                <a:gd name="T33" fmla="*/ 5570 h 10"/>
                <a:gd name="T34" fmla="*/ 7800 w 10"/>
                <a:gd name="T35" fmla="*/ 5570 h 10"/>
                <a:gd name="T36" fmla="*/ 7800 w 10"/>
                <a:gd name="T37" fmla="*/ 21041 h 10"/>
                <a:gd name="T38" fmla="*/ 11088 w 10"/>
                <a:gd name="T39" fmla="*/ 21041 h 10"/>
                <a:gd name="T40" fmla="*/ 11088 w 10"/>
                <a:gd name="T41" fmla="*/ 13368 h 10"/>
                <a:gd name="T42" fmla="*/ 11088 w 10"/>
                <a:gd name="T43" fmla="*/ 13368 h 10"/>
                <a:gd name="T44" fmla="*/ 11088 w 10"/>
                <a:gd name="T45" fmla="*/ 7800 h 10"/>
                <a:gd name="T46" fmla="*/ 13368 w 10"/>
                <a:gd name="T47" fmla="*/ 7800 h 10"/>
                <a:gd name="T48" fmla="*/ 15691 w 10"/>
                <a:gd name="T49" fmla="*/ 11088 h 10"/>
                <a:gd name="T50" fmla="*/ 13368 w 10"/>
                <a:gd name="T51" fmla="*/ 13368 h 10"/>
                <a:gd name="T52" fmla="*/ 11088 w 10"/>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9" name="Freeform 52"/>
            <p:cNvSpPr>
              <a:spLocks noEditPoints="1"/>
            </p:cNvSpPr>
            <p:nvPr userDrawn="1"/>
          </p:nvSpPr>
          <p:spPr bwMode="auto">
            <a:xfrm>
              <a:off x="3099" y="2279"/>
              <a:ext cx="22" cy="24"/>
            </a:xfrm>
            <a:custGeom>
              <a:avLst/>
              <a:gdLst>
                <a:gd name="T0" fmla="*/ 2540 w 9"/>
                <a:gd name="T1" fmla="*/ 13368 h 10"/>
                <a:gd name="T2" fmla="*/ 15178 w 9"/>
                <a:gd name="T3" fmla="*/ 2321 h 10"/>
                <a:gd name="T4" fmla="*/ 25562 w 9"/>
                <a:gd name="T5" fmla="*/ 13368 h 10"/>
                <a:gd name="T6" fmla="*/ 15178 w 9"/>
                <a:gd name="T7" fmla="*/ 24290 h 10"/>
                <a:gd name="T8" fmla="*/ 2540 w 9"/>
                <a:gd name="T9" fmla="*/ 13368 h 10"/>
                <a:gd name="T10" fmla="*/ 15178 w 9"/>
                <a:gd name="T11" fmla="*/ 26611 h 10"/>
                <a:gd name="T12" fmla="*/ 28204 w 9"/>
                <a:gd name="T13" fmla="*/ 13368 h 10"/>
                <a:gd name="T14" fmla="*/ 15178 w 9"/>
                <a:gd name="T15" fmla="*/ 0 h 10"/>
                <a:gd name="T16" fmla="*/ 0 w 9"/>
                <a:gd name="T17" fmla="*/ 13368 h 10"/>
                <a:gd name="T18" fmla="*/ 15178 w 9"/>
                <a:gd name="T19" fmla="*/ 26611 h 10"/>
                <a:gd name="T20" fmla="*/ 12560 w 9"/>
                <a:gd name="T21" fmla="*/ 13368 h 10"/>
                <a:gd name="T22" fmla="*/ 15178 w 9"/>
                <a:gd name="T23" fmla="*/ 13368 h 10"/>
                <a:gd name="T24" fmla="*/ 19204 w 9"/>
                <a:gd name="T25" fmla="*/ 21041 h 10"/>
                <a:gd name="T26" fmla="*/ 21995 w 9"/>
                <a:gd name="T27" fmla="*/ 21041 h 10"/>
                <a:gd name="T28" fmla="*/ 15178 w 9"/>
                <a:gd name="T29" fmla="*/ 13368 h 10"/>
                <a:gd name="T30" fmla="*/ 21995 w 9"/>
                <a:gd name="T31" fmla="*/ 11088 h 10"/>
                <a:gd name="T32" fmla="*/ 15178 w 9"/>
                <a:gd name="T33" fmla="*/ 5570 h 10"/>
                <a:gd name="T34" fmla="*/ 8998 w 9"/>
                <a:gd name="T35" fmla="*/ 5570 h 10"/>
                <a:gd name="T36" fmla="*/ 8998 w 9"/>
                <a:gd name="T37" fmla="*/ 21041 h 10"/>
                <a:gd name="T38" fmla="*/ 12560 w 9"/>
                <a:gd name="T39" fmla="*/ 21041 h 10"/>
                <a:gd name="T40" fmla="*/ 12560 w 9"/>
                <a:gd name="T41" fmla="*/ 13368 h 10"/>
                <a:gd name="T42" fmla="*/ 12560 w 9"/>
                <a:gd name="T43" fmla="*/ 13368 h 10"/>
                <a:gd name="T44" fmla="*/ 12560 w 9"/>
                <a:gd name="T45" fmla="*/ 7800 h 10"/>
                <a:gd name="T46" fmla="*/ 15178 w 9"/>
                <a:gd name="T47" fmla="*/ 7800 h 10"/>
                <a:gd name="T48" fmla="*/ 19204 w 9"/>
                <a:gd name="T49" fmla="*/ 11088 h 10"/>
                <a:gd name="T50" fmla="*/ 15178 w 9"/>
                <a:gd name="T51" fmla="*/ 13368 h 10"/>
                <a:gd name="T52" fmla="*/ 12560 w 9"/>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0" name="Freeform 53"/>
            <p:cNvSpPr>
              <a:spLocks/>
            </p:cNvSpPr>
            <p:nvPr userDrawn="1"/>
          </p:nvSpPr>
          <p:spPr bwMode="auto">
            <a:xfrm>
              <a:off x="2927" y="2015"/>
              <a:ext cx="229" cy="290"/>
            </a:xfrm>
            <a:custGeom>
              <a:avLst/>
              <a:gdLst>
                <a:gd name="T0" fmla="*/ 16276 w 97"/>
                <a:gd name="T1" fmla="*/ 0 h 123"/>
                <a:gd name="T2" fmla="*/ 18332 w 97"/>
                <a:gd name="T3" fmla="*/ 0 h 123"/>
                <a:gd name="T4" fmla="*/ 114094 w 97"/>
                <a:gd name="T5" fmla="*/ 23030 h 123"/>
                <a:gd name="T6" fmla="*/ 202781 w 97"/>
                <a:gd name="T7" fmla="*/ 0 h 123"/>
                <a:gd name="T8" fmla="*/ 204308 w 97"/>
                <a:gd name="T9" fmla="*/ 2047 h 123"/>
                <a:gd name="T10" fmla="*/ 221105 w 97"/>
                <a:gd name="T11" fmla="*/ 85901 h 123"/>
                <a:gd name="T12" fmla="*/ 114094 w 97"/>
                <a:gd name="T13" fmla="*/ 277054 h 123"/>
                <a:gd name="T14" fmla="*/ 114094 w 97"/>
                <a:gd name="T15" fmla="*/ 277054 h 123"/>
                <a:gd name="T16" fmla="*/ 0 w 97"/>
                <a:gd name="T17" fmla="*/ 76635 h 123"/>
                <a:gd name="T18" fmla="*/ 16276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1" name="Freeform 54"/>
            <p:cNvSpPr>
              <a:spLocks/>
            </p:cNvSpPr>
            <p:nvPr userDrawn="1"/>
          </p:nvSpPr>
          <p:spPr bwMode="auto">
            <a:xfrm>
              <a:off x="2946" y="2043"/>
              <a:ext cx="191" cy="241"/>
            </a:xfrm>
            <a:custGeom>
              <a:avLst/>
              <a:gdLst>
                <a:gd name="T0" fmla="*/ 8602 w 81"/>
                <a:gd name="T1" fmla="*/ 0 h 102"/>
                <a:gd name="T2" fmla="*/ 8602 w 81"/>
                <a:gd name="T3" fmla="*/ 0 h 102"/>
                <a:gd name="T4" fmla="*/ 0 w 81"/>
                <a:gd name="T5" fmla="*/ 57060 h 102"/>
                <a:gd name="T6" fmla="*/ 94413 w 81"/>
                <a:gd name="T7" fmla="*/ 233860 h 102"/>
                <a:gd name="T8" fmla="*/ 94413 w 81"/>
                <a:gd name="T9" fmla="*/ 233860 h 102"/>
                <a:gd name="T10" fmla="*/ 182405 w 81"/>
                <a:gd name="T11" fmla="*/ 64193 h 102"/>
                <a:gd name="T12" fmla="*/ 171035 w 81"/>
                <a:gd name="T13" fmla="*/ 0 h 102"/>
                <a:gd name="T14" fmla="*/ 171035 w 81"/>
                <a:gd name="T15" fmla="*/ 0 h 102"/>
                <a:gd name="T16" fmla="*/ 92812 w 81"/>
                <a:gd name="T17" fmla="*/ 16485 h 102"/>
                <a:gd name="T18" fmla="*/ 8602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2" name="Freeform 55"/>
            <p:cNvSpPr>
              <a:spLocks/>
            </p:cNvSpPr>
            <p:nvPr userDrawn="1"/>
          </p:nvSpPr>
          <p:spPr bwMode="auto">
            <a:xfrm>
              <a:off x="2960" y="2058"/>
              <a:ext cx="165" cy="212"/>
            </a:xfrm>
            <a:custGeom>
              <a:avLst/>
              <a:gdLst>
                <a:gd name="T0" fmla="*/ 4818 w 70"/>
                <a:gd name="T1" fmla="*/ 0 h 90"/>
                <a:gd name="T2" fmla="*/ 6850 w 70"/>
                <a:gd name="T3" fmla="*/ 0 h 90"/>
                <a:gd name="T4" fmla="*/ 80753 w 70"/>
                <a:gd name="T5" fmla="*/ 11241 h 90"/>
                <a:gd name="T6" fmla="*/ 150400 w 70"/>
                <a:gd name="T7" fmla="*/ 0 h 90"/>
                <a:gd name="T8" fmla="*/ 150400 w 70"/>
                <a:gd name="T9" fmla="*/ 2026 h 90"/>
                <a:gd name="T10" fmla="*/ 157316 w 70"/>
                <a:gd name="T11" fmla="*/ 46270 h 90"/>
                <a:gd name="T12" fmla="*/ 80753 w 70"/>
                <a:gd name="T13" fmla="*/ 200733 h 90"/>
                <a:gd name="T14" fmla="*/ 80753 w 70"/>
                <a:gd name="T15" fmla="*/ 200733 h 90"/>
                <a:gd name="T16" fmla="*/ 0 w 70"/>
                <a:gd name="T17" fmla="*/ 39811 h 90"/>
                <a:gd name="T18" fmla="*/ 4818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3" name="Freeform 56"/>
            <p:cNvSpPr>
              <a:spLocks/>
            </p:cNvSpPr>
            <p:nvPr userDrawn="1"/>
          </p:nvSpPr>
          <p:spPr bwMode="auto">
            <a:xfrm>
              <a:off x="3031" y="2142"/>
              <a:ext cx="19" cy="22"/>
            </a:xfrm>
            <a:custGeom>
              <a:avLst/>
              <a:gdLst>
                <a:gd name="T0" fmla="*/ 19183 w 8"/>
                <a:gd name="T1" fmla="*/ 28204 h 9"/>
                <a:gd name="T2" fmla="*/ 19183 w 8"/>
                <a:gd name="T3" fmla="*/ 2540 h 9"/>
                <a:gd name="T4" fmla="*/ 2199 w 8"/>
                <a:gd name="T5" fmla="*/ 0 h 9"/>
                <a:gd name="T6" fmla="*/ 0 w 8"/>
                <a:gd name="T7" fmla="*/ 2540 h 9"/>
                <a:gd name="T8" fmla="*/ 19183 w 8"/>
                <a:gd name="T9" fmla="*/ 28204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4" name="Freeform 57"/>
            <p:cNvSpPr>
              <a:spLocks/>
            </p:cNvSpPr>
            <p:nvPr userDrawn="1"/>
          </p:nvSpPr>
          <p:spPr bwMode="auto">
            <a:xfrm>
              <a:off x="3000" y="2088"/>
              <a:ext cx="73" cy="73"/>
            </a:xfrm>
            <a:custGeom>
              <a:avLst/>
              <a:gdLst>
                <a:gd name="T0" fmla="*/ 50978 w 31"/>
                <a:gd name="T1" fmla="*/ 55746 h 31"/>
                <a:gd name="T2" fmla="*/ 50978 w 31"/>
                <a:gd name="T3" fmla="*/ 69089 h 31"/>
                <a:gd name="T4" fmla="*/ 69089 w 31"/>
                <a:gd name="T5" fmla="*/ 50978 h 31"/>
                <a:gd name="T6" fmla="*/ 15226 w 31"/>
                <a:gd name="T7" fmla="*/ 19613 h 31"/>
                <a:gd name="T8" fmla="*/ 18111 w 31"/>
                <a:gd name="T9" fmla="*/ 15226 h 31"/>
                <a:gd name="T10" fmla="*/ 29339 w 31"/>
                <a:gd name="T11" fmla="*/ 18111 h 31"/>
                <a:gd name="T12" fmla="*/ 35855 w 31"/>
                <a:gd name="T13" fmla="*/ 15226 h 31"/>
                <a:gd name="T14" fmla="*/ 24537 w 31"/>
                <a:gd name="T15" fmla="*/ 11230 h 31"/>
                <a:gd name="T16" fmla="*/ 24537 w 31"/>
                <a:gd name="T17" fmla="*/ 11230 h 31"/>
                <a:gd name="T18" fmla="*/ 39759 w 31"/>
                <a:gd name="T19" fmla="*/ 8329 h 31"/>
                <a:gd name="T20" fmla="*/ 32866 w 31"/>
                <a:gd name="T21" fmla="*/ 2025 h 31"/>
                <a:gd name="T22" fmla="*/ 22880 w 31"/>
                <a:gd name="T23" fmla="*/ 0 h 31"/>
                <a:gd name="T24" fmla="*/ 0 w 31"/>
                <a:gd name="T25" fmla="*/ 19613 h 31"/>
                <a:gd name="T26" fmla="*/ 22880 w 31"/>
                <a:gd name="T27" fmla="*/ 44528 h 31"/>
                <a:gd name="T28" fmla="*/ 39759 w 31"/>
                <a:gd name="T29" fmla="*/ 46185 h 31"/>
                <a:gd name="T30" fmla="*/ 50978 w 31"/>
                <a:gd name="T31" fmla="*/ 55746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5" name="Freeform 58"/>
            <p:cNvSpPr>
              <a:spLocks/>
            </p:cNvSpPr>
            <p:nvPr userDrawn="1"/>
          </p:nvSpPr>
          <p:spPr bwMode="auto">
            <a:xfrm>
              <a:off x="3033" y="2079"/>
              <a:ext cx="40" cy="37"/>
            </a:xfrm>
            <a:custGeom>
              <a:avLst/>
              <a:gdLst>
                <a:gd name="T0" fmla="*/ 0 w 17"/>
                <a:gd name="T1" fmla="*/ 26108 h 16"/>
                <a:gd name="T2" fmla="*/ 0 w 17"/>
                <a:gd name="T3" fmla="*/ 28566 h 16"/>
                <a:gd name="T4" fmla="*/ 17965 w 17"/>
                <a:gd name="T5" fmla="*/ 30433 h 16"/>
                <a:gd name="T6" fmla="*/ 19555 w 17"/>
                <a:gd name="T7" fmla="*/ 30433 h 16"/>
                <a:gd name="T8" fmla="*/ 37515 w 17"/>
                <a:gd name="T9" fmla="*/ 17279 h 16"/>
                <a:gd name="T10" fmla="*/ 37515 w 17"/>
                <a:gd name="T11" fmla="*/ 13160 h 16"/>
                <a:gd name="T12" fmla="*/ 32736 w 17"/>
                <a:gd name="T13" fmla="*/ 7472 h 16"/>
                <a:gd name="T14" fmla="*/ 29205 w 17"/>
                <a:gd name="T15" fmla="*/ 9921 h 16"/>
                <a:gd name="T16" fmla="*/ 22433 w 17"/>
                <a:gd name="T17" fmla="*/ 13160 h 16"/>
                <a:gd name="T18" fmla="*/ 19555 w 17"/>
                <a:gd name="T19" fmla="*/ 15621 h 16"/>
                <a:gd name="T20" fmla="*/ 17965 w 17"/>
                <a:gd name="T21" fmla="*/ 9921 h 16"/>
                <a:gd name="T22" fmla="*/ 13275 w 17"/>
                <a:gd name="T23" fmla="*/ 4290 h 16"/>
                <a:gd name="T24" fmla="*/ 6412 w 17"/>
                <a:gd name="T25" fmla="*/ 1855 h 16"/>
                <a:gd name="T26" fmla="*/ 4755 w 17"/>
                <a:gd name="T27" fmla="*/ 0 h 16"/>
                <a:gd name="T28" fmla="*/ 2021 w 17"/>
                <a:gd name="T29" fmla="*/ 1855 h 16"/>
                <a:gd name="T30" fmla="*/ 2021 w 17"/>
                <a:gd name="T31" fmla="*/ 5691 h 16"/>
                <a:gd name="T32" fmla="*/ 13275 w 17"/>
                <a:gd name="T33" fmla="*/ 15621 h 16"/>
                <a:gd name="T34" fmla="*/ 11188 w 17"/>
                <a:gd name="T35" fmla="*/ 18787 h 16"/>
                <a:gd name="T36" fmla="*/ 13275 w 17"/>
                <a:gd name="T37" fmla="*/ 18787 h 16"/>
                <a:gd name="T38" fmla="*/ 15087 w 17"/>
                <a:gd name="T39" fmla="*/ 20503 h 16"/>
                <a:gd name="T40" fmla="*/ 13275 w 17"/>
                <a:gd name="T41" fmla="*/ 22942 h 16"/>
                <a:gd name="T42" fmla="*/ 11188 w 17"/>
                <a:gd name="T43" fmla="*/ 22942 h 16"/>
                <a:gd name="T44" fmla="*/ 11188 w 17"/>
                <a:gd name="T45" fmla="*/ 22942 h 16"/>
                <a:gd name="T46" fmla="*/ 8311 w 17"/>
                <a:gd name="T47" fmla="*/ 22942 h 16"/>
                <a:gd name="T48" fmla="*/ 0 w 17"/>
                <a:gd name="T49" fmla="*/ 26108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6" name="Freeform 59"/>
            <p:cNvSpPr>
              <a:spLocks/>
            </p:cNvSpPr>
            <p:nvPr userDrawn="1"/>
          </p:nvSpPr>
          <p:spPr bwMode="auto">
            <a:xfrm>
              <a:off x="3031" y="2091"/>
              <a:ext cx="4" cy="4"/>
            </a:xfrm>
            <a:custGeom>
              <a:avLst/>
              <a:gdLst>
                <a:gd name="T0" fmla="*/ 0 w 2"/>
                <a:gd name="T1" fmla="*/ 0 h 2"/>
                <a:gd name="T2" fmla="*/ 1024 w 2"/>
                <a:gd name="T3" fmla="*/ 512 h 2"/>
                <a:gd name="T4" fmla="*/ 1024 w 2"/>
                <a:gd name="T5" fmla="*/ 512 h 2"/>
                <a:gd name="T6" fmla="*/ 512 w 2"/>
                <a:gd name="T7" fmla="*/ 1024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7" name="Freeform 60"/>
            <p:cNvSpPr>
              <a:spLocks/>
            </p:cNvSpPr>
            <p:nvPr userDrawn="1"/>
          </p:nvSpPr>
          <p:spPr bwMode="auto">
            <a:xfrm>
              <a:off x="3021" y="2154"/>
              <a:ext cx="48" cy="45"/>
            </a:xfrm>
            <a:custGeom>
              <a:avLst/>
              <a:gdLst>
                <a:gd name="T0" fmla="*/ 5570 w 20"/>
                <a:gd name="T1" fmla="*/ 0 h 19"/>
                <a:gd name="T2" fmla="*/ 5570 w 20"/>
                <a:gd name="T3" fmla="*/ 0 h 19"/>
                <a:gd name="T4" fmla="*/ 0 w 20"/>
                <a:gd name="T5" fmla="*/ 8784 h 19"/>
                <a:gd name="T6" fmla="*/ 18720 w 20"/>
                <a:gd name="T7" fmla="*/ 25932 h 19"/>
                <a:gd name="T8" fmla="*/ 32083 w 20"/>
                <a:gd name="T9" fmla="*/ 25932 h 19"/>
                <a:gd name="T10" fmla="*/ 39341 w 20"/>
                <a:gd name="T11" fmla="*/ 32630 h 19"/>
                <a:gd name="T12" fmla="*/ 39341 w 20"/>
                <a:gd name="T13" fmla="*/ 44652 h 19"/>
                <a:gd name="T14" fmla="*/ 52728 w 20"/>
                <a:gd name="T15" fmla="*/ 30555 h 19"/>
                <a:gd name="T16" fmla="*/ 5570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9" name="Freeform 62"/>
            <p:cNvSpPr>
              <a:spLocks/>
            </p:cNvSpPr>
            <p:nvPr userDrawn="1"/>
          </p:nvSpPr>
          <p:spPr bwMode="auto">
            <a:xfrm>
              <a:off x="3026" y="2190"/>
              <a:ext cx="35" cy="42"/>
            </a:xfrm>
            <a:custGeom>
              <a:avLst/>
              <a:gdLst>
                <a:gd name="T0" fmla="*/ 5957 w 15"/>
                <a:gd name="T1" fmla="*/ 1932 h 18"/>
                <a:gd name="T2" fmla="*/ 7889 w 15"/>
                <a:gd name="T3" fmla="*/ 0 h 18"/>
                <a:gd name="T4" fmla="*/ 0 w 15"/>
                <a:gd name="T5" fmla="*/ 10519 h 18"/>
                <a:gd name="T6" fmla="*/ 24544 w 15"/>
                <a:gd name="T7" fmla="*/ 35014 h 18"/>
                <a:gd name="T8" fmla="*/ 24544 w 15"/>
                <a:gd name="T9" fmla="*/ 35014 h 18"/>
                <a:gd name="T10" fmla="*/ 24544 w 15"/>
                <a:gd name="T11" fmla="*/ 36930 h 18"/>
                <a:gd name="T12" fmla="*/ 30858 w 15"/>
                <a:gd name="T13" fmla="*/ 26297 h 18"/>
                <a:gd name="T14" fmla="*/ 5957 w 15"/>
                <a:gd name="T15" fmla="*/ 1932 h 18"/>
                <a:gd name="T16" fmla="*/ 5957 w 15"/>
                <a:gd name="T17" fmla="*/ 1932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24663 h 14"/>
                <a:gd name="T4" fmla="*/ 8125 w 4"/>
                <a:gd name="T5" fmla="*/ 31576 h 14"/>
                <a:gd name="T6" fmla="*/ 15438 w 4"/>
                <a:gd name="T7" fmla="*/ 24663 h 14"/>
                <a:gd name="T8" fmla="*/ 15438 w 4"/>
                <a:gd name="T9" fmla="*/ 8578 h 14"/>
                <a:gd name="T10" fmla="*/ 12238 w 4"/>
                <a:gd name="T11" fmla="*/ 2044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1" name="Freeform 64"/>
            <p:cNvSpPr>
              <a:spLocks/>
            </p:cNvSpPr>
            <p:nvPr userDrawn="1"/>
          </p:nvSpPr>
          <p:spPr bwMode="auto">
            <a:xfrm>
              <a:off x="3033" y="2232"/>
              <a:ext cx="5" cy="17"/>
            </a:xfrm>
            <a:custGeom>
              <a:avLst/>
              <a:gdLst>
                <a:gd name="T0" fmla="*/ 8125 w 2"/>
                <a:gd name="T1" fmla="*/ 11902 h 7"/>
                <a:gd name="T2" fmla="*/ 4895 w 2"/>
                <a:gd name="T3" fmla="*/ 0 h 7"/>
                <a:gd name="T4" fmla="*/ 0 w 2"/>
                <a:gd name="T5" fmla="*/ 11902 h 7"/>
                <a:gd name="T6" fmla="*/ 4895 w 2"/>
                <a:gd name="T7" fmla="*/ 20524 h 7"/>
                <a:gd name="T8" fmla="*/ 8125 w 2"/>
                <a:gd name="T9" fmla="*/ 14367 h 7"/>
                <a:gd name="T10" fmla="*/ 8125 w 2"/>
                <a:gd name="T11" fmla="*/ 11902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120895480"/>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8CB66EE2-46D9-4EC9-9682-064F2FA137E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305875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545615812"/>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fld id="{D68BCCD6-3C3A-46C5-93A2-BFE4B2DC0778}"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56136896"/>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fld id="{9F01516D-425A-439E-A7D3-A417E82CC4D7}"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713313206"/>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fld id="{6AD27769-917E-4F54-B231-1CFEB4B26CBB}"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525423502"/>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fld id="{CE120136-10F1-427F-9178-F8E8BD31F45F}"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253719165"/>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fld id="{B4A5D936-B6E9-4CFB-A83B-FB46A449D2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12374092"/>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49A7FC7E-4F97-471F-8D4B-9BBFF657CA3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97060902"/>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D5E698E2-0297-4FE4-A07B-111F6D9A466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969696787"/>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4CC791E0-E9FE-4247-9A77-F3FF91A2DE1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964446296"/>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78963A17-E11E-4AA4-8449-77EE86888CC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964600651"/>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fld id="{3F1B8CD0-C0EA-42A9-BE67-2542AF0D393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8244330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09742578"/>
      </p:ext>
    </p:extLst>
  </p:cSld>
  <p:clrMapOvr>
    <a:masterClrMapping/>
  </p:clrMapOv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6240792"/>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47688" y="1524000"/>
            <a:ext cx="8316912" cy="4826000"/>
          </a:xfrm>
        </p:spPr>
        <p:txBody>
          <a:bodyPr/>
          <a:lstStyle/>
          <a:p>
            <a:pPr lvl="0"/>
            <a:r>
              <a:rPr lang="en-US" noProof="0" dirty="0" smtClean="0"/>
              <a:t>Click icon to add table</a:t>
            </a:r>
            <a:endParaRPr lang="en-US" noProof="0" dirty="0"/>
          </a:p>
        </p:txBody>
      </p:sp>
      <p:sp>
        <p:nvSpPr>
          <p:cNvPr id="4" name="Rectangle 15"/>
          <p:cNvSpPr>
            <a:spLocks noGrp="1" noChangeArrowheads="1"/>
          </p:cNvSpPr>
          <p:nvPr>
            <p:ph type="sldNum" sz="quarter" idx="10"/>
          </p:nvPr>
        </p:nvSpPr>
        <p:spPr>
          <a:ln/>
        </p:spPr>
        <p:txBody>
          <a:bodyPr/>
          <a:lstStyle>
            <a:lvl1pPr>
              <a:defRPr/>
            </a:lvl1pPr>
          </a:lstStyle>
          <a:p>
            <a:fld id="{39EB57C6-3D3B-40FB-B235-2C585CF3146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152233880"/>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47689" y="1524000"/>
            <a:ext cx="4081462"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8496301" y="6505575"/>
            <a:ext cx="457200" cy="200025"/>
          </a:xfrm>
        </p:spPr>
        <p:txBody>
          <a:bodyPr/>
          <a:lstStyle>
            <a:lvl1pPr>
              <a:defRPr/>
            </a:lvl1pPr>
          </a:lstStyle>
          <a:p>
            <a:fld id="{AB51987E-09C7-4129-8E88-CD7D0C3E53A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473179056"/>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04674457"/>
      </p:ext>
    </p:extLst>
  </p:cSld>
  <p:clrMapOvr>
    <a:masterClrMapping/>
  </p:clrMapOvr>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3108172"/>
      </p:ext>
    </p:extLst>
  </p:cSld>
  <p:clrMapOvr>
    <a:masterClrMapping/>
  </p:clrMapOvr>
  <p:transition/>
  <p:timing>
    <p:tnLst>
      <p:par>
        <p:cTn id="1" dur="indefinite" restart="never" nodeType="tmRoot"/>
      </p:par>
    </p:tnLst>
  </p:timing>
</p:sldLayout>
</file>

<file path=ppt/slideLayouts/slideLayout2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83428931"/>
      </p:ext>
    </p:extLst>
  </p:cSld>
  <p:clrMapOvr>
    <a:masterClrMapping/>
  </p:clrMapOvr>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8446381"/>
      </p:ext>
    </p:extLst>
  </p:cSld>
  <p:clrMapOvr>
    <a:masterClrMapping/>
  </p:clrMapOvr>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7779822"/>
      </p:ext>
    </p:extLst>
  </p:cSld>
  <p:clrMapOvr>
    <a:masterClrMapping/>
  </p:clrMapOvr>
  <p:transition/>
</p:sldLayout>
</file>

<file path=ppt/slideLayouts/slideLayout2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41977437"/>
      </p:ext>
    </p:extLst>
  </p:cSld>
  <p:clrMapOvr>
    <a:masterClrMapping/>
  </p:clrMapOvr>
  <p:transition/>
</p:sldLayout>
</file>

<file path=ppt/slideLayouts/slideLayout2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7920669"/>
      </p:ext>
    </p:extLst>
  </p:cSld>
  <p:clrMapOvr>
    <a:masterClrMapping/>
  </p:clrMapOvr>
  <p:transition/>
</p:sldLayout>
</file>

<file path=ppt/slideLayouts/slideLayout2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53238128"/>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95549511"/>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00290408"/>
      </p:ext>
    </p:extLst>
  </p:cSld>
  <p:clrMapOvr>
    <a:masterClrMapping/>
  </p:clrMapOvr>
  <p:transition/>
</p:sldLayout>
</file>

<file path=ppt/slideLayouts/slideLayout2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5334693"/>
      </p:ext>
    </p:extLst>
  </p:cSld>
  <p:clrMapOvr>
    <a:masterClrMapping/>
  </p:clrMapOvr>
  <p:transition/>
</p:sldLayout>
</file>

<file path=ppt/slideLayouts/slideLayout2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0"/>
            <a:ext cx="2152650" cy="6202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305550" cy="6202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3284712"/>
      </p:ext>
    </p:extLst>
  </p:cSld>
  <p:clrMapOvr>
    <a:masterClrMapping/>
  </p:clrMapOvr>
  <p:transition/>
</p:sldLayout>
</file>

<file path=ppt/slideLayouts/slideLayout2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3632381"/>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40220076"/>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128716"/>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69597591"/>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04759548"/>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77013012"/>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253356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83926724"/>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545615812"/>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6240792"/>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95549511"/>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83926724"/>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01682052"/>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95671779"/>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9" name="Freeform 42"/>
            <p:cNvSpPr>
              <a:spLocks/>
            </p:cNvSpPr>
            <p:nvPr userDrawn="1"/>
          </p:nvSpPr>
          <p:spPr bwMode="auto">
            <a:xfrm>
              <a:off x="2674" y="2079"/>
              <a:ext cx="142" cy="45"/>
            </a:xfrm>
            <a:custGeom>
              <a:avLst/>
              <a:gdLst>
                <a:gd name="T0" fmla="*/ 873 w 60"/>
                <a:gd name="T1" fmla="*/ 18853 h 19"/>
                <a:gd name="T2" fmla="*/ 20708 w 60"/>
                <a:gd name="T3" fmla="*/ 18853 h 19"/>
                <a:gd name="T4" fmla="*/ 27389 w 60"/>
                <a:gd name="T5" fmla="*/ 14971 h 19"/>
                <a:gd name="T6" fmla="*/ 25849 w 60"/>
                <a:gd name="T7" fmla="*/ 7960 h 19"/>
                <a:gd name="T8" fmla="*/ 29545 w 60"/>
                <a:gd name="T9" fmla="*/ 3709 h 19"/>
                <a:gd name="T10" fmla="*/ 33193 w 60"/>
                <a:gd name="T11" fmla="*/ 7960 h 19"/>
                <a:gd name="T12" fmla="*/ 30369 w 60"/>
                <a:gd name="T13" fmla="*/ 14971 h 19"/>
                <a:gd name="T14" fmla="*/ 36520 w 60"/>
                <a:gd name="T15" fmla="*/ 18853 h 19"/>
                <a:gd name="T16" fmla="*/ 55411 w 60"/>
                <a:gd name="T17" fmla="*/ 18853 h 19"/>
                <a:gd name="T18" fmla="*/ 59041 w 60"/>
                <a:gd name="T19" fmla="*/ 18853 h 19"/>
                <a:gd name="T20" fmla="*/ 46181 w 60"/>
                <a:gd name="T21" fmla="*/ 3709 h 19"/>
                <a:gd name="T22" fmla="*/ 29545 w 60"/>
                <a:gd name="T23" fmla="*/ 0 h 19"/>
                <a:gd name="T24" fmla="*/ 11573 w 60"/>
                <a:gd name="T25" fmla="*/ 3709 h 19"/>
                <a:gd name="T26" fmla="*/ 0 w 60"/>
                <a:gd name="T27" fmla="*/ 18853 h 19"/>
                <a:gd name="T28" fmla="*/ 873 w 60"/>
                <a:gd name="T29" fmla="*/ 1885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0" name="Freeform 43"/>
            <p:cNvSpPr>
              <a:spLocks/>
            </p:cNvSpPr>
            <p:nvPr userDrawn="1"/>
          </p:nvSpPr>
          <p:spPr bwMode="auto">
            <a:xfrm>
              <a:off x="2693" y="2093"/>
              <a:ext cx="35" cy="21"/>
            </a:xfrm>
            <a:custGeom>
              <a:avLst/>
              <a:gdLst>
                <a:gd name="T0" fmla="*/ 11270 w 15"/>
                <a:gd name="T1" fmla="*/ 7117 h 9"/>
                <a:gd name="T2" fmla="*/ 828 w 15"/>
                <a:gd name="T3" fmla="*/ 7117 h 9"/>
                <a:gd name="T4" fmla="*/ 0 w 15"/>
                <a:gd name="T5" fmla="*/ 7117 h 9"/>
                <a:gd name="T6" fmla="*/ 11270 w 15"/>
                <a:gd name="T7" fmla="*/ 0 h 9"/>
                <a:gd name="T8" fmla="*/ 11270 w 15"/>
                <a:gd name="T9" fmla="*/ 0 h 9"/>
                <a:gd name="T10" fmla="*/ 11270 w 15"/>
                <a:gd name="T11" fmla="*/ 2553 h 9"/>
                <a:gd name="T12" fmla="*/ 13225 w 15"/>
                <a:gd name="T13" fmla="*/ 7117 h 9"/>
                <a:gd name="T14" fmla="*/ 11270 w 15"/>
                <a:gd name="T15" fmla="*/ 71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1" name="Freeform 44"/>
            <p:cNvSpPr>
              <a:spLocks/>
            </p:cNvSpPr>
            <p:nvPr userDrawn="1"/>
          </p:nvSpPr>
          <p:spPr bwMode="auto">
            <a:xfrm>
              <a:off x="2759" y="2093"/>
              <a:ext cx="35" cy="19"/>
            </a:xfrm>
            <a:custGeom>
              <a:avLst/>
              <a:gdLst>
                <a:gd name="T0" fmla="*/ 1932 w 15"/>
                <a:gd name="T1" fmla="*/ 8077 h 8"/>
                <a:gd name="T2" fmla="*/ 828 w 15"/>
                <a:gd name="T3" fmla="*/ 8077 h 8"/>
                <a:gd name="T4" fmla="*/ 2553 w 15"/>
                <a:gd name="T5" fmla="*/ 3028 h 8"/>
                <a:gd name="T6" fmla="*/ 2553 w 15"/>
                <a:gd name="T7" fmla="*/ 0 h 8"/>
                <a:gd name="T8" fmla="*/ 2553 w 15"/>
                <a:gd name="T9" fmla="*/ 0 h 8"/>
                <a:gd name="T10" fmla="*/ 13225 w 15"/>
                <a:gd name="T11" fmla="*/ 8077 h 8"/>
                <a:gd name="T12" fmla="*/ 13225 w 15"/>
                <a:gd name="T13" fmla="*/ 8077 h 8"/>
                <a:gd name="T14" fmla="*/ 1932 w 15"/>
                <a:gd name="T15" fmla="*/ 8077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2" name="Freeform 45"/>
            <p:cNvSpPr>
              <a:spLocks/>
            </p:cNvSpPr>
            <p:nvPr userDrawn="1"/>
          </p:nvSpPr>
          <p:spPr bwMode="auto">
            <a:xfrm>
              <a:off x="2667" y="2131"/>
              <a:ext cx="66" cy="87"/>
            </a:xfrm>
            <a:custGeom>
              <a:avLst/>
              <a:gdLst>
                <a:gd name="T0" fmla="*/ 26770 w 28"/>
                <a:gd name="T1" fmla="*/ 5589 h 37"/>
                <a:gd name="T2" fmla="*/ 21768 w 28"/>
                <a:gd name="T3" fmla="*/ 856 h 37"/>
                <a:gd name="T4" fmla="*/ 2044 w 28"/>
                <a:gd name="T5" fmla="*/ 0 h 37"/>
                <a:gd name="T6" fmla="*/ 0 w 28"/>
                <a:gd name="T7" fmla="*/ 10273 h 37"/>
                <a:gd name="T8" fmla="*/ 2044 w 28"/>
                <a:gd name="T9" fmla="*/ 23504 h 37"/>
                <a:gd name="T10" fmla="*/ 11357 w 28"/>
                <a:gd name="T11" fmla="*/ 34633 h 37"/>
                <a:gd name="T12" fmla="*/ 13396 w 28"/>
                <a:gd name="T13" fmla="*/ 31757 h 37"/>
                <a:gd name="T14" fmla="*/ 24663 w 28"/>
                <a:gd name="T15" fmla="*/ 12352 h 37"/>
                <a:gd name="T16" fmla="*/ 26770 w 28"/>
                <a:gd name="T17" fmla="*/ 5589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3" name="Freeform 46"/>
            <p:cNvSpPr>
              <a:spLocks/>
            </p:cNvSpPr>
            <p:nvPr userDrawn="1"/>
          </p:nvSpPr>
          <p:spPr bwMode="auto">
            <a:xfrm>
              <a:off x="2676" y="2142"/>
              <a:ext cx="45" cy="59"/>
            </a:xfrm>
            <a:custGeom>
              <a:avLst/>
              <a:gdLst>
                <a:gd name="T0" fmla="*/ 18853 w 19"/>
                <a:gd name="T1" fmla="*/ 3653 h 25"/>
                <a:gd name="T2" fmla="*/ 7960 w 19"/>
                <a:gd name="T3" fmla="*/ 21967 h 25"/>
                <a:gd name="T4" fmla="*/ 7079 w 19"/>
                <a:gd name="T5" fmla="*/ 24015 h 25"/>
                <a:gd name="T6" fmla="*/ 2070 w 19"/>
                <a:gd name="T7" fmla="*/ 15512 h 25"/>
                <a:gd name="T8" fmla="*/ 0 w 19"/>
                <a:gd name="T9" fmla="*/ 5704 h 25"/>
                <a:gd name="T10" fmla="*/ 874 w 19"/>
                <a:gd name="T11" fmla="*/ 0 h 25"/>
                <a:gd name="T12" fmla="*/ 15864 w 19"/>
                <a:gd name="T13" fmla="*/ 868 h 25"/>
                <a:gd name="T14" fmla="*/ 18853 w 19"/>
                <a:gd name="T15" fmla="*/ 2048 h 25"/>
                <a:gd name="T16" fmla="*/ 18853 w 19"/>
                <a:gd name="T17" fmla="*/ 3653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4" name="Freeform 47"/>
            <p:cNvSpPr>
              <a:spLocks/>
            </p:cNvSpPr>
            <p:nvPr userDrawn="1"/>
          </p:nvSpPr>
          <p:spPr bwMode="auto">
            <a:xfrm>
              <a:off x="2757" y="2128"/>
              <a:ext cx="66" cy="90"/>
            </a:xfrm>
            <a:custGeom>
              <a:avLst/>
              <a:gdLst>
                <a:gd name="T0" fmla="*/ 867 w 28"/>
                <a:gd name="T1" fmla="*/ 11612 h 38"/>
                <a:gd name="T2" fmla="*/ 13396 w 28"/>
                <a:gd name="T3" fmla="*/ 35458 h 38"/>
                <a:gd name="T4" fmla="*/ 15442 w 28"/>
                <a:gd name="T5" fmla="*/ 37573 h 38"/>
                <a:gd name="T6" fmla="*/ 23864 w 28"/>
                <a:gd name="T7" fmla="*/ 26837 h 38"/>
                <a:gd name="T8" fmla="*/ 26770 w 28"/>
                <a:gd name="T9" fmla="*/ 11612 h 38"/>
                <a:gd name="T10" fmla="*/ 24663 w 28"/>
                <a:gd name="T11" fmla="*/ 0 h 38"/>
                <a:gd name="T12" fmla="*/ 4818 w 28"/>
                <a:gd name="T13" fmla="*/ 2989 h 38"/>
                <a:gd name="T14" fmla="*/ 0 w 28"/>
                <a:gd name="T15" fmla="*/ 7079 h 38"/>
                <a:gd name="T16" fmla="*/ 867 w 28"/>
                <a:gd name="T17" fmla="*/ 1161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5" name="Freeform 48"/>
            <p:cNvSpPr>
              <a:spLocks/>
            </p:cNvSpPr>
            <p:nvPr userDrawn="1"/>
          </p:nvSpPr>
          <p:spPr bwMode="auto">
            <a:xfrm>
              <a:off x="2768" y="2142"/>
              <a:ext cx="45" cy="59"/>
            </a:xfrm>
            <a:custGeom>
              <a:avLst/>
              <a:gdLst>
                <a:gd name="T0" fmla="*/ 10068 w 19"/>
                <a:gd name="T1" fmla="*/ 21214 h 25"/>
                <a:gd name="T2" fmla="*/ 874 w 19"/>
                <a:gd name="T3" fmla="*/ 3653 h 25"/>
                <a:gd name="T4" fmla="*/ 0 w 19"/>
                <a:gd name="T5" fmla="*/ 2048 h 25"/>
                <a:gd name="T6" fmla="*/ 2070 w 19"/>
                <a:gd name="T7" fmla="*/ 868 h 25"/>
                <a:gd name="T8" fmla="*/ 16766 w 19"/>
                <a:gd name="T9" fmla="*/ 0 h 25"/>
                <a:gd name="T10" fmla="*/ 18853 w 19"/>
                <a:gd name="T11" fmla="*/ 3653 h 25"/>
                <a:gd name="T12" fmla="*/ 16766 w 19"/>
                <a:gd name="T13" fmla="*/ 16258 h 25"/>
                <a:gd name="T14" fmla="*/ 11612 w 19"/>
                <a:gd name="T15" fmla="*/ 24015 h 25"/>
                <a:gd name="T16" fmla="*/ 10068 w 19"/>
                <a:gd name="T17" fmla="*/ 21214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6" name="Freeform 49"/>
            <p:cNvSpPr>
              <a:spLocks/>
            </p:cNvSpPr>
            <p:nvPr userDrawn="1"/>
          </p:nvSpPr>
          <p:spPr bwMode="auto">
            <a:xfrm>
              <a:off x="2702" y="2164"/>
              <a:ext cx="85" cy="73"/>
            </a:xfrm>
            <a:custGeom>
              <a:avLst/>
              <a:gdLst>
                <a:gd name="T0" fmla="*/ 14389 w 36"/>
                <a:gd name="T1" fmla="*/ 2025 h 31"/>
                <a:gd name="T2" fmla="*/ 869 w 36"/>
                <a:gd name="T3" fmla="*/ 21648 h 31"/>
                <a:gd name="T4" fmla="*/ 0 w 36"/>
                <a:gd name="T5" fmla="*/ 23673 h 31"/>
                <a:gd name="T6" fmla="*/ 16285 w 36"/>
                <a:gd name="T7" fmla="*/ 29339 h 31"/>
                <a:gd name="T8" fmla="*/ 26197 w 36"/>
                <a:gd name="T9" fmla="*/ 28442 h 31"/>
                <a:gd name="T10" fmla="*/ 34871 w 36"/>
                <a:gd name="T11" fmla="*/ 23673 h 31"/>
                <a:gd name="T12" fmla="*/ 33974 w 36"/>
                <a:gd name="T13" fmla="*/ 21648 h 31"/>
                <a:gd name="T14" fmla="*/ 20483 w 36"/>
                <a:gd name="T15" fmla="*/ 2746 h 31"/>
                <a:gd name="T16" fmla="*/ 17678 w 36"/>
                <a:gd name="T17" fmla="*/ 0 h 31"/>
                <a:gd name="T18" fmla="*/ 14389 w 36"/>
                <a:gd name="T19" fmla="*/ 2025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7" name="Freeform 50"/>
            <p:cNvSpPr>
              <a:spLocks/>
            </p:cNvSpPr>
            <p:nvPr userDrawn="1"/>
          </p:nvSpPr>
          <p:spPr bwMode="auto">
            <a:xfrm>
              <a:off x="2719" y="2180"/>
              <a:ext cx="52" cy="45"/>
            </a:xfrm>
            <a:custGeom>
              <a:avLst/>
              <a:gdLst>
                <a:gd name="T0" fmla="*/ 872 w 22"/>
                <a:gd name="T1" fmla="*/ 13777 h 19"/>
                <a:gd name="T2" fmla="*/ 9956 w 22"/>
                <a:gd name="T3" fmla="*/ 874 h 19"/>
                <a:gd name="T4" fmla="*/ 10615 w 22"/>
                <a:gd name="T5" fmla="*/ 0 h 19"/>
                <a:gd name="T6" fmla="*/ 11513 w 22"/>
                <a:gd name="T7" fmla="*/ 874 h 19"/>
                <a:gd name="T8" fmla="*/ 20575 w 22"/>
                <a:gd name="T9" fmla="*/ 13777 h 19"/>
                <a:gd name="T10" fmla="*/ 21469 w 22"/>
                <a:gd name="T11" fmla="*/ 16766 h 19"/>
                <a:gd name="T12" fmla="*/ 9956 w 22"/>
                <a:gd name="T13" fmla="*/ 18853 h 19"/>
                <a:gd name="T14" fmla="*/ 0 w 22"/>
                <a:gd name="T15" fmla="*/ 15864 h 19"/>
                <a:gd name="T16" fmla="*/ 872 w 22"/>
                <a:gd name="T17" fmla="*/ 13777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8" name="Freeform 51"/>
            <p:cNvSpPr>
              <a:spLocks noEditPoints="1"/>
            </p:cNvSpPr>
            <p:nvPr userDrawn="1"/>
          </p:nvSpPr>
          <p:spPr bwMode="auto">
            <a:xfrm>
              <a:off x="2825" y="2279"/>
              <a:ext cx="24" cy="24"/>
            </a:xfrm>
            <a:custGeom>
              <a:avLst/>
              <a:gdLst>
                <a:gd name="T0" fmla="*/ 967 w 10"/>
                <a:gd name="T1" fmla="*/ 5570 h 10"/>
                <a:gd name="T2" fmla="*/ 5570 w 10"/>
                <a:gd name="T3" fmla="*/ 967 h 10"/>
                <a:gd name="T4" fmla="*/ 10121 w 10"/>
                <a:gd name="T5" fmla="*/ 5570 h 10"/>
                <a:gd name="T6" fmla="*/ 5570 w 10"/>
                <a:gd name="T7" fmla="*/ 10121 h 10"/>
                <a:gd name="T8" fmla="*/ 967 w 10"/>
                <a:gd name="T9" fmla="*/ 5570 h 10"/>
                <a:gd name="T10" fmla="*/ 5570 w 10"/>
                <a:gd name="T11" fmla="*/ 11088 h 10"/>
                <a:gd name="T12" fmla="*/ 11088 w 10"/>
                <a:gd name="T13" fmla="*/ 5570 h 10"/>
                <a:gd name="T14" fmla="*/ 5570 w 10"/>
                <a:gd name="T15" fmla="*/ 0 h 10"/>
                <a:gd name="T16" fmla="*/ 0 w 10"/>
                <a:gd name="T17" fmla="*/ 5570 h 10"/>
                <a:gd name="T18" fmla="*/ 5570 w 10"/>
                <a:gd name="T19" fmla="*/ 11088 h 10"/>
                <a:gd name="T20" fmla="*/ 4620 w 10"/>
                <a:gd name="T21" fmla="*/ 5570 h 10"/>
                <a:gd name="T22" fmla="*/ 5570 w 10"/>
                <a:gd name="T23" fmla="*/ 5570 h 10"/>
                <a:gd name="T24" fmla="*/ 6538 w 10"/>
                <a:gd name="T25" fmla="*/ 8767 h 10"/>
                <a:gd name="T26" fmla="*/ 7800 w 10"/>
                <a:gd name="T27" fmla="*/ 8767 h 10"/>
                <a:gd name="T28" fmla="*/ 6538 w 10"/>
                <a:gd name="T29" fmla="*/ 5570 h 10"/>
                <a:gd name="T30" fmla="*/ 7800 w 10"/>
                <a:gd name="T31" fmla="*/ 4620 h 10"/>
                <a:gd name="T32" fmla="*/ 5570 w 10"/>
                <a:gd name="T33" fmla="*/ 2321 h 10"/>
                <a:gd name="T34" fmla="*/ 3250 w 10"/>
                <a:gd name="T35" fmla="*/ 2321 h 10"/>
                <a:gd name="T36" fmla="*/ 3250 w 10"/>
                <a:gd name="T37" fmla="*/ 8767 h 10"/>
                <a:gd name="T38" fmla="*/ 4620 w 10"/>
                <a:gd name="T39" fmla="*/ 8767 h 10"/>
                <a:gd name="T40" fmla="*/ 4620 w 10"/>
                <a:gd name="T41" fmla="*/ 5570 h 10"/>
                <a:gd name="T42" fmla="*/ 4620 w 10"/>
                <a:gd name="T43" fmla="*/ 5570 h 10"/>
                <a:gd name="T44" fmla="*/ 4620 w 10"/>
                <a:gd name="T45" fmla="*/ 3250 h 10"/>
                <a:gd name="T46" fmla="*/ 5570 w 10"/>
                <a:gd name="T47" fmla="*/ 3250 h 10"/>
                <a:gd name="T48" fmla="*/ 6538 w 10"/>
                <a:gd name="T49" fmla="*/ 4620 h 10"/>
                <a:gd name="T50" fmla="*/ 5570 w 10"/>
                <a:gd name="T51" fmla="*/ 5570 h 10"/>
                <a:gd name="T52" fmla="*/ 4620 w 10"/>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9" name="Freeform 52"/>
            <p:cNvSpPr>
              <a:spLocks noEditPoints="1"/>
            </p:cNvSpPr>
            <p:nvPr userDrawn="1"/>
          </p:nvSpPr>
          <p:spPr bwMode="auto">
            <a:xfrm>
              <a:off x="3099" y="2279"/>
              <a:ext cx="22" cy="24"/>
            </a:xfrm>
            <a:custGeom>
              <a:avLst/>
              <a:gdLst>
                <a:gd name="T0" fmla="*/ 1039 w 9"/>
                <a:gd name="T1" fmla="*/ 5570 h 10"/>
                <a:gd name="T2" fmla="*/ 6209 w 9"/>
                <a:gd name="T3" fmla="*/ 967 h 10"/>
                <a:gd name="T4" fmla="*/ 10457 w 9"/>
                <a:gd name="T5" fmla="*/ 5570 h 10"/>
                <a:gd name="T6" fmla="*/ 6209 w 9"/>
                <a:gd name="T7" fmla="*/ 10121 h 10"/>
                <a:gd name="T8" fmla="*/ 1039 w 9"/>
                <a:gd name="T9" fmla="*/ 5570 h 10"/>
                <a:gd name="T10" fmla="*/ 6209 w 9"/>
                <a:gd name="T11" fmla="*/ 11088 h 10"/>
                <a:gd name="T12" fmla="*/ 11538 w 9"/>
                <a:gd name="T13" fmla="*/ 5570 h 10"/>
                <a:gd name="T14" fmla="*/ 6209 w 9"/>
                <a:gd name="T15" fmla="*/ 0 h 10"/>
                <a:gd name="T16" fmla="*/ 0 w 9"/>
                <a:gd name="T17" fmla="*/ 5570 h 10"/>
                <a:gd name="T18" fmla="*/ 6209 w 9"/>
                <a:gd name="T19" fmla="*/ 11088 h 10"/>
                <a:gd name="T20" fmla="*/ 5138 w 9"/>
                <a:gd name="T21" fmla="*/ 5570 h 10"/>
                <a:gd name="T22" fmla="*/ 6209 w 9"/>
                <a:gd name="T23" fmla="*/ 5570 h 10"/>
                <a:gd name="T24" fmla="*/ 7856 w 9"/>
                <a:gd name="T25" fmla="*/ 8767 h 10"/>
                <a:gd name="T26" fmla="*/ 8998 w 9"/>
                <a:gd name="T27" fmla="*/ 8767 h 10"/>
                <a:gd name="T28" fmla="*/ 6209 w 9"/>
                <a:gd name="T29" fmla="*/ 5570 h 10"/>
                <a:gd name="T30" fmla="*/ 8998 w 9"/>
                <a:gd name="T31" fmla="*/ 4620 h 10"/>
                <a:gd name="T32" fmla="*/ 6209 w 9"/>
                <a:gd name="T33" fmla="*/ 2321 h 10"/>
                <a:gd name="T34" fmla="*/ 3681 w 9"/>
                <a:gd name="T35" fmla="*/ 2321 h 10"/>
                <a:gd name="T36" fmla="*/ 3681 w 9"/>
                <a:gd name="T37" fmla="*/ 8767 h 10"/>
                <a:gd name="T38" fmla="*/ 5138 w 9"/>
                <a:gd name="T39" fmla="*/ 8767 h 10"/>
                <a:gd name="T40" fmla="*/ 5138 w 9"/>
                <a:gd name="T41" fmla="*/ 5570 h 10"/>
                <a:gd name="T42" fmla="*/ 5138 w 9"/>
                <a:gd name="T43" fmla="*/ 5570 h 10"/>
                <a:gd name="T44" fmla="*/ 5138 w 9"/>
                <a:gd name="T45" fmla="*/ 3250 h 10"/>
                <a:gd name="T46" fmla="*/ 6209 w 9"/>
                <a:gd name="T47" fmla="*/ 3250 h 10"/>
                <a:gd name="T48" fmla="*/ 7856 w 9"/>
                <a:gd name="T49" fmla="*/ 4620 h 10"/>
                <a:gd name="T50" fmla="*/ 6209 w 9"/>
                <a:gd name="T51" fmla="*/ 5570 h 10"/>
                <a:gd name="T52" fmla="*/ 5138 w 9"/>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0" name="Freeform 53"/>
            <p:cNvSpPr>
              <a:spLocks/>
            </p:cNvSpPr>
            <p:nvPr userDrawn="1"/>
          </p:nvSpPr>
          <p:spPr bwMode="auto">
            <a:xfrm>
              <a:off x="2927" y="2015"/>
              <a:ext cx="229" cy="290"/>
            </a:xfrm>
            <a:custGeom>
              <a:avLst/>
              <a:gdLst>
                <a:gd name="T0" fmla="*/ 6894 w 97"/>
                <a:gd name="T1" fmla="*/ 0 h 123"/>
                <a:gd name="T2" fmla="*/ 7765 w 97"/>
                <a:gd name="T3" fmla="*/ 0 h 123"/>
                <a:gd name="T4" fmla="*/ 48328 w 97"/>
                <a:gd name="T5" fmla="*/ 9768 h 123"/>
                <a:gd name="T6" fmla="*/ 85894 w 97"/>
                <a:gd name="T7" fmla="*/ 0 h 123"/>
                <a:gd name="T8" fmla="*/ 86541 w 97"/>
                <a:gd name="T9" fmla="*/ 868 h 123"/>
                <a:gd name="T10" fmla="*/ 93656 w 97"/>
                <a:gd name="T11" fmla="*/ 36434 h 123"/>
                <a:gd name="T12" fmla="*/ 48328 w 97"/>
                <a:gd name="T13" fmla="*/ 117509 h 123"/>
                <a:gd name="T14" fmla="*/ 48328 w 97"/>
                <a:gd name="T15" fmla="*/ 117509 h 123"/>
                <a:gd name="T16" fmla="*/ 0 w 97"/>
                <a:gd name="T17" fmla="*/ 32504 h 123"/>
                <a:gd name="T18" fmla="*/ 6894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1" name="Freeform 54"/>
            <p:cNvSpPr>
              <a:spLocks/>
            </p:cNvSpPr>
            <p:nvPr userDrawn="1"/>
          </p:nvSpPr>
          <p:spPr bwMode="auto">
            <a:xfrm>
              <a:off x="2946" y="2043"/>
              <a:ext cx="191" cy="241"/>
            </a:xfrm>
            <a:custGeom>
              <a:avLst/>
              <a:gdLst>
                <a:gd name="T0" fmla="*/ 3648 w 81"/>
                <a:gd name="T1" fmla="*/ 0 h 102"/>
                <a:gd name="T2" fmla="*/ 3648 w 81"/>
                <a:gd name="T3" fmla="*/ 0 h 102"/>
                <a:gd name="T4" fmla="*/ 0 w 81"/>
                <a:gd name="T5" fmla="*/ 24150 h 102"/>
                <a:gd name="T6" fmla="*/ 40039 w 81"/>
                <a:gd name="T7" fmla="*/ 98978 h 102"/>
                <a:gd name="T8" fmla="*/ 40039 w 81"/>
                <a:gd name="T9" fmla="*/ 98978 h 102"/>
                <a:gd name="T10" fmla="*/ 77355 w 81"/>
                <a:gd name="T11" fmla="*/ 27169 h 102"/>
                <a:gd name="T12" fmla="*/ 72533 w 81"/>
                <a:gd name="T13" fmla="*/ 0 h 102"/>
                <a:gd name="T14" fmla="*/ 72533 w 81"/>
                <a:gd name="T15" fmla="*/ 0 h 102"/>
                <a:gd name="T16" fmla="*/ 39360 w 81"/>
                <a:gd name="T17" fmla="*/ 6977 h 102"/>
                <a:gd name="T18" fmla="*/ 3648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2" name="Freeform 55"/>
            <p:cNvSpPr>
              <a:spLocks/>
            </p:cNvSpPr>
            <p:nvPr userDrawn="1"/>
          </p:nvSpPr>
          <p:spPr bwMode="auto">
            <a:xfrm>
              <a:off x="2960" y="2058"/>
              <a:ext cx="165" cy="212"/>
            </a:xfrm>
            <a:custGeom>
              <a:avLst/>
              <a:gdLst>
                <a:gd name="T0" fmla="*/ 2044 w 70"/>
                <a:gd name="T1" fmla="*/ 0 h 90"/>
                <a:gd name="T2" fmla="*/ 2906 w 70"/>
                <a:gd name="T3" fmla="*/ 0 h 90"/>
                <a:gd name="T4" fmla="*/ 34259 w 70"/>
                <a:gd name="T5" fmla="*/ 4772 h 90"/>
                <a:gd name="T6" fmla="*/ 63806 w 70"/>
                <a:gd name="T7" fmla="*/ 0 h 90"/>
                <a:gd name="T8" fmla="*/ 63806 w 70"/>
                <a:gd name="T9" fmla="*/ 860 h 90"/>
                <a:gd name="T10" fmla="*/ 66740 w 70"/>
                <a:gd name="T11" fmla="*/ 19643 h 90"/>
                <a:gd name="T12" fmla="*/ 34259 w 70"/>
                <a:gd name="T13" fmla="*/ 85217 h 90"/>
                <a:gd name="T14" fmla="*/ 34259 w 70"/>
                <a:gd name="T15" fmla="*/ 85217 h 90"/>
                <a:gd name="T16" fmla="*/ 0 w 70"/>
                <a:gd name="T17" fmla="*/ 16901 h 90"/>
                <a:gd name="T18" fmla="*/ 2044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3" name="Freeform 56"/>
            <p:cNvSpPr>
              <a:spLocks/>
            </p:cNvSpPr>
            <p:nvPr userDrawn="1"/>
          </p:nvSpPr>
          <p:spPr bwMode="auto">
            <a:xfrm>
              <a:off x="3031" y="2142"/>
              <a:ext cx="19" cy="22"/>
            </a:xfrm>
            <a:custGeom>
              <a:avLst/>
              <a:gdLst>
                <a:gd name="T0" fmla="*/ 8077 w 8"/>
                <a:gd name="T1" fmla="*/ 11538 h 9"/>
                <a:gd name="T2" fmla="*/ 8077 w 8"/>
                <a:gd name="T3" fmla="*/ 1039 h 9"/>
                <a:gd name="T4" fmla="*/ 926 w 8"/>
                <a:gd name="T5" fmla="*/ 0 h 9"/>
                <a:gd name="T6" fmla="*/ 0 w 8"/>
                <a:gd name="T7" fmla="*/ 1039 h 9"/>
                <a:gd name="T8" fmla="*/ 8077 w 8"/>
                <a:gd name="T9" fmla="*/ 1153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4" name="Freeform 57"/>
            <p:cNvSpPr>
              <a:spLocks/>
            </p:cNvSpPr>
            <p:nvPr userDrawn="1"/>
          </p:nvSpPr>
          <p:spPr bwMode="auto">
            <a:xfrm>
              <a:off x="3000" y="2088"/>
              <a:ext cx="73" cy="73"/>
            </a:xfrm>
            <a:custGeom>
              <a:avLst/>
              <a:gdLst>
                <a:gd name="T0" fmla="*/ 21648 w 31"/>
                <a:gd name="T1" fmla="*/ 23673 h 31"/>
                <a:gd name="T2" fmla="*/ 21648 w 31"/>
                <a:gd name="T3" fmla="*/ 29339 h 31"/>
                <a:gd name="T4" fmla="*/ 29339 w 31"/>
                <a:gd name="T5" fmla="*/ 21648 h 31"/>
                <a:gd name="T6" fmla="*/ 6466 w 31"/>
                <a:gd name="T7" fmla="*/ 8329 h 31"/>
                <a:gd name="T8" fmla="*/ 7691 w 31"/>
                <a:gd name="T9" fmla="*/ 6466 h 31"/>
                <a:gd name="T10" fmla="*/ 12459 w 31"/>
                <a:gd name="T11" fmla="*/ 7691 h 31"/>
                <a:gd name="T12" fmla="*/ 15226 w 31"/>
                <a:gd name="T13" fmla="*/ 6466 h 31"/>
                <a:gd name="T14" fmla="*/ 10420 w 31"/>
                <a:gd name="T15" fmla="*/ 4769 h 31"/>
                <a:gd name="T16" fmla="*/ 10420 w 31"/>
                <a:gd name="T17" fmla="*/ 4769 h 31"/>
                <a:gd name="T18" fmla="*/ 16884 w 31"/>
                <a:gd name="T19" fmla="*/ 3537 h 31"/>
                <a:gd name="T20" fmla="*/ 13957 w 31"/>
                <a:gd name="T21" fmla="*/ 860 h 31"/>
                <a:gd name="T22" fmla="*/ 9716 w 31"/>
                <a:gd name="T23" fmla="*/ 0 h 31"/>
                <a:gd name="T24" fmla="*/ 0 w 31"/>
                <a:gd name="T25" fmla="*/ 8329 h 31"/>
                <a:gd name="T26" fmla="*/ 9716 w 31"/>
                <a:gd name="T27" fmla="*/ 18909 h 31"/>
                <a:gd name="T28" fmla="*/ 16884 w 31"/>
                <a:gd name="T29" fmla="*/ 19613 h 31"/>
                <a:gd name="T30" fmla="*/ 21648 w 31"/>
                <a:gd name="T31" fmla="*/ 23673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5" name="Freeform 58"/>
            <p:cNvSpPr>
              <a:spLocks/>
            </p:cNvSpPr>
            <p:nvPr userDrawn="1"/>
          </p:nvSpPr>
          <p:spPr bwMode="auto">
            <a:xfrm>
              <a:off x="3033" y="2079"/>
              <a:ext cx="40" cy="37"/>
            </a:xfrm>
            <a:custGeom>
              <a:avLst/>
              <a:gdLst>
                <a:gd name="T0" fmla="*/ 0 w 17"/>
                <a:gd name="T1" fmla="*/ 11290 h 16"/>
                <a:gd name="T2" fmla="*/ 0 w 17"/>
                <a:gd name="T3" fmla="*/ 12353 h 16"/>
                <a:gd name="T4" fmla="*/ 7635 w 17"/>
                <a:gd name="T5" fmla="*/ 13160 h 16"/>
                <a:gd name="T6" fmla="*/ 8311 w 17"/>
                <a:gd name="T7" fmla="*/ 13160 h 16"/>
                <a:gd name="T8" fmla="*/ 15944 w 17"/>
                <a:gd name="T9" fmla="*/ 7472 h 16"/>
                <a:gd name="T10" fmla="*/ 15944 w 17"/>
                <a:gd name="T11" fmla="*/ 5691 h 16"/>
                <a:gd name="T12" fmla="*/ 13913 w 17"/>
                <a:gd name="T13" fmla="*/ 3231 h 16"/>
                <a:gd name="T14" fmla="*/ 12412 w 17"/>
                <a:gd name="T15" fmla="*/ 4290 h 16"/>
                <a:gd name="T16" fmla="*/ 9534 w 17"/>
                <a:gd name="T17" fmla="*/ 5691 h 16"/>
                <a:gd name="T18" fmla="*/ 8311 w 17"/>
                <a:gd name="T19" fmla="*/ 6755 h 16"/>
                <a:gd name="T20" fmla="*/ 7635 w 17"/>
                <a:gd name="T21" fmla="*/ 4290 h 16"/>
                <a:gd name="T22" fmla="*/ 5642 w 17"/>
                <a:gd name="T23" fmla="*/ 1855 h 16"/>
                <a:gd name="T24" fmla="*/ 2725 w 17"/>
                <a:gd name="T25" fmla="*/ 802 h 16"/>
                <a:gd name="T26" fmla="*/ 2021 w 17"/>
                <a:gd name="T27" fmla="*/ 0 h 16"/>
                <a:gd name="T28" fmla="*/ 859 w 17"/>
                <a:gd name="T29" fmla="*/ 802 h 16"/>
                <a:gd name="T30" fmla="*/ 859 w 17"/>
                <a:gd name="T31" fmla="*/ 2461 h 16"/>
                <a:gd name="T32" fmla="*/ 5642 w 17"/>
                <a:gd name="T33" fmla="*/ 6755 h 16"/>
                <a:gd name="T34" fmla="*/ 4755 w 17"/>
                <a:gd name="T35" fmla="*/ 8124 h 16"/>
                <a:gd name="T36" fmla="*/ 5642 w 17"/>
                <a:gd name="T37" fmla="*/ 8124 h 16"/>
                <a:gd name="T38" fmla="*/ 6412 w 17"/>
                <a:gd name="T39" fmla="*/ 8866 h 16"/>
                <a:gd name="T40" fmla="*/ 5642 w 17"/>
                <a:gd name="T41" fmla="*/ 9921 h 16"/>
                <a:gd name="T42" fmla="*/ 4755 w 17"/>
                <a:gd name="T43" fmla="*/ 9921 h 16"/>
                <a:gd name="T44" fmla="*/ 4755 w 17"/>
                <a:gd name="T45" fmla="*/ 9921 h 16"/>
                <a:gd name="T46" fmla="*/ 3532 w 17"/>
                <a:gd name="T47" fmla="*/ 9921 h 16"/>
                <a:gd name="T48" fmla="*/ 0 w 17"/>
                <a:gd name="T49" fmla="*/ 11290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6" name="Freeform 59"/>
            <p:cNvSpPr>
              <a:spLocks/>
            </p:cNvSpPr>
            <p:nvPr userDrawn="1"/>
          </p:nvSpPr>
          <p:spPr bwMode="auto">
            <a:xfrm>
              <a:off x="3031" y="2091"/>
              <a:ext cx="4" cy="4"/>
            </a:xfrm>
            <a:custGeom>
              <a:avLst/>
              <a:gdLst>
                <a:gd name="T0" fmla="*/ 0 w 2"/>
                <a:gd name="T1" fmla="*/ 0 h 2"/>
                <a:gd name="T2" fmla="*/ 512 w 2"/>
                <a:gd name="T3" fmla="*/ 256 h 2"/>
                <a:gd name="T4" fmla="*/ 512 w 2"/>
                <a:gd name="T5" fmla="*/ 256 h 2"/>
                <a:gd name="T6" fmla="*/ 256 w 2"/>
                <a:gd name="T7" fmla="*/ 512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7" name="Freeform 60"/>
            <p:cNvSpPr>
              <a:spLocks/>
            </p:cNvSpPr>
            <p:nvPr userDrawn="1"/>
          </p:nvSpPr>
          <p:spPr bwMode="auto">
            <a:xfrm>
              <a:off x="3021" y="2154"/>
              <a:ext cx="48" cy="45"/>
            </a:xfrm>
            <a:custGeom>
              <a:avLst/>
              <a:gdLst>
                <a:gd name="T0" fmla="*/ 2321 w 20"/>
                <a:gd name="T1" fmla="*/ 0 h 19"/>
                <a:gd name="T2" fmla="*/ 2321 w 20"/>
                <a:gd name="T3" fmla="*/ 0 h 19"/>
                <a:gd name="T4" fmla="*/ 0 w 20"/>
                <a:gd name="T5" fmla="*/ 3709 h 19"/>
                <a:gd name="T6" fmla="*/ 7800 w 20"/>
                <a:gd name="T7" fmla="*/ 10949 h 19"/>
                <a:gd name="T8" fmla="*/ 13368 w 20"/>
                <a:gd name="T9" fmla="*/ 10949 h 19"/>
                <a:gd name="T10" fmla="*/ 16392 w 20"/>
                <a:gd name="T11" fmla="*/ 13777 h 19"/>
                <a:gd name="T12" fmla="*/ 16392 w 20"/>
                <a:gd name="T13" fmla="*/ 18853 h 19"/>
                <a:gd name="T14" fmla="*/ 21970 w 20"/>
                <a:gd name="T15" fmla="*/ 12901 h 19"/>
                <a:gd name="T16" fmla="*/ 2321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9" name="Freeform 62"/>
            <p:cNvSpPr>
              <a:spLocks/>
            </p:cNvSpPr>
            <p:nvPr userDrawn="1"/>
          </p:nvSpPr>
          <p:spPr bwMode="auto">
            <a:xfrm>
              <a:off x="3026" y="2190"/>
              <a:ext cx="35" cy="42"/>
            </a:xfrm>
            <a:custGeom>
              <a:avLst/>
              <a:gdLst>
                <a:gd name="T0" fmla="*/ 2553 w 15"/>
                <a:gd name="T1" fmla="*/ 828 h 18"/>
                <a:gd name="T2" fmla="*/ 3381 w 15"/>
                <a:gd name="T3" fmla="*/ 0 h 18"/>
                <a:gd name="T4" fmla="*/ 0 w 15"/>
                <a:gd name="T5" fmla="*/ 4508 h 18"/>
                <a:gd name="T6" fmla="*/ 10519 w 15"/>
                <a:gd name="T7" fmla="*/ 15006 h 18"/>
                <a:gd name="T8" fmla="*/ 10519 w 15"/>
                <a:gd name="T9" fmla="*/ 15006 h 18"/>
                <a:gd name="T10" fmla="*/ 10519 w 15"/>
                <a:gd name="T11" fmla="*/ 15827 h 18"/>
                <a:gd name="T12" fmla="*/ 13225 w 15"/>
                <a:gd name="T13" fmla="*/ 11270 h 18"/>
                <a:gd name="T14" fmla="*/ 2553 w 15"/>
                <a:gd name="T15" fmla="*/ 828 h 18"/>
                <a:gd name="T16" fmla="*/ 2553 w 15"/>
                <a:gd name="T17" fmla="*/ 828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10463 h 14"/>
                <a:gd name="T4" fmla="*/ 3250 w 4"/>
                <a:gd name="T5" fmla="*/ 13396 h 14"/>
                <a:gd name="T6" fmla="*/ 6175 w 4"/>
                <a:gd name="T7" fmla="*/ 10463 h 14"/>
                <a:gd name="T8" fmla="*/ 6175 w 4"/>
                <a:gd name="T9" fmla="*/ 3639 h 14"/>
                <a:gd name="T10" fmla="*/ 4895 w 4"/>
                <a:gd name="T11" fmla="*/ 867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1" name="Freeform 64"/>
            <p:cNvSpPr>
              <a:spLocks/>
            </p:cNvSpPr>
            <p:nvPr userDrawn="1"/>
          </p:nvSpPr>
          <p:spPr bwMode="auto">
            <a:xfrm>
              <a:off x="3033" y="2232"/>
              <a:ext cx="5" cy="17"/>
            </a:xfrm>
            <a:custGeom>
              <a:avLst/>
              <a:gdLst>
                <a:gd name="T0" fmla="*/ 3250 w 2"/>
                <a:gd name="T1" fmla="*/ 4901 h 7"/>
                <a:gd name="T2" fmla="*/ 1958 w 2"/>
                <a:gd name="T3" fmla="*/ 0 h 7"/>
                <a:gd name="T4" fmla="*/ 0 w 2"/>
                <a:gd name="T5" fmla="*/ 4901 h 7"/>
                <a:gd name="T6" fmla="*/ 1958 w 2"/>
                <a:gd name="T7" fmla="*/ 8451 h 7"/>
                <a:gd name="T8" fmla="*/ 3250 w 2"/>
                <a:gd name="T9" fmla="*/ 5916 h 7"/>
                <a:gd name="T10" fmla="*/ 3250 w 2"/>
                <a:gd name="T11" fmla="*/ 4901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3658502343"/>
      </p:ext>
    </p:extLst>
  </p:cSld>
  <p:clrMapOvr>
    <a:masterClrMapping/>
  </p:clrMapOvr>
  <p:timing>
    <p:tnLst>
      <p:par>
        <p:cTn id="1" dur="indefinite" restart="never" nodeType="tmRoot"/>
      </p:par>
    </p:tnLst>
  </p:timing>
</p:sldLayout>
</file>

<file path=ppt/slideLayouts/slideLayout2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CFB5559B-41F5-4FC6-8C4D-DED27CDBB0F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13525272"/>
      </p:ext>
    </p:extLst>
  </p:cSld>
  <p:clrMapOvr>
    <a:masterClrMapping/>
  </p:clrMapOvr>
  <p:timing>
    <p:tnLst>
      <p:par>
        <p:cTn id="1" dur="indefinite" restart="never" nodeType="tmRoot"/>
      </p:par>
    </p:tnLst>
  </p:timing>
</p:sldLayout>
</file>

<file path=ppt/slideLayouts/slideLayout2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pPr>
              <a:defRPr/>
            </a:pPr>
            <a:fld id="{91FE4A7F-E7F2-4641-BC56-F1A363311F4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66568164"/>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pPr>
              <a:defRPr/>
            </a:pPr>
            <a:fld id="{EC6CB1D0-1119-4AE1-B61B-2C02AF2EAF1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2386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01682052"/>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pPr>
              <a:defRPr/>
            </a:pPr>
            <a:fld id="{B378C1C3-9CC3-4176-AA77-55617DAADBB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54857972"/>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pPr>
              <a:defRPr/>
            </a:pPr>
            <a:fld id="{7EEB738A-A37C-4F5F-8A73-FE2F9FDB34B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12283129"/>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pPr>
              <a:defRPr/>
            </a:pPr>
            <a:fld id="{2B2B0267-7CAF-4D66-9842-89B1AAC3A42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64315693"/>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39C13965-CF54-470E-A1A2-C1463F0C6F4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96643087"/>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5E0C168C-0CBF-4660-B43C-F285B71CDA3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77210460"/>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F03B58-6636-42F1-96A4-9BB4C46EFB6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84306241"/>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0303FA17-C01E-4FCD-84E6-FEC42CA72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83658099"/>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608579-E55B-44C4-B062-B282353EF61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03943139"/>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75519181"/>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421408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95671779"/>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23111501"/>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74941830"/>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737434930"/>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19582728"/>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79423053"/>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85308272"/>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53818303"/>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8926222"/>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24259929"/>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833913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9" name="Freeform 42"/>
            <p:cNvSpPr>
              <a:spLocks/>
            </p:cNvSpPr>
            <p:nvPr userDrawn="1"/>
          </p:nvSpPr>
          <p:spPr bwMode="auto">
            <a:xfrm>
              <a:off x="2674" y="2079"/>
              <a:ext cx="142" cy="45"/>
            </a:xfrm>
            <a:custGeom>
              <a:avLst/>
              <a:gdLst>
                <a:gd name="T0" fmla="*/ 873 w 60"/>
                <a:gd name="T1" fmla="*/ 18853 h 19"/>
                <a:gd name="T2" fmla="*/ 20708 w 60"/>
                <a:gd name="T3" fmla="*/ 18853 h 19"/>
                <a:gd name="T4" fmla="*/ 27389 w 60"/>
                <a:gd name="T5" fmla="*/ 14971 h 19"/>
                <a:gd name="T6" fmla="*/ 25849 w 60"/>
                <a:gd name="T7" fmla="*/ 7960 h 19"/>
                <a:gd name="T8" fmla="*/ 29545 w 60"/>
                <a:gd name="T9" fmla="*/ 3709 h 19"/>
                <a:gd name="T10" fmla="*/ 33193 w 60"/>
                <a:gd name="T11" fmla="*/ 7960 h 19"/>
                <a:gd name="T12" fmla="*/ 30369 w 60"/>
                <a:gd name="T13" fmla="*/ 14971 h 19"/>
                <a:gd name="T14" fmla="*/ 36520 w 60"/>
                <a:gd name="T15" fmla="*/ 18853 h 19"/>
                <a:gd name="T16" fmla="*/ 55411 w 60"/>
                <a:gd name="T17" fmla="*/ 18853 h 19"/>
                <a:gd name="T18" fmla="*/ 59041 w 60"/>
                <a:gd name="T19" fmla="*/ 18853 h 19"/>
                <a:gd name="T20" fmla="*/ 46181 w 60"/>
                <a:gd name="T21" fmla="*/ 3709 h 19"/>
                <a:gd name="T22" fmla="*/ 29545 w 60"/>
                <a:gd name="T23" fmla="*/ 0 h 19"/>
                <a:gd name="T24" fmla="*/ 11573 w 60"/>
                <a:gd name="T25" fmla="*/ 3709 h 19"/>
                <a:gd name="T26" fmla="*/ 0 w 60"/>
                <a:gd name="T27" fmla="*/ 18853 h 19"/>
                <a:gd name="T28" fmla="*/ 873 w 60"/>
                <a:gd name="T29" fmla="*/ 1885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0" name="Freeform 43"/>
            <p:cNvSpPr>
              <a:spLocks/>
            </p:cNvSpPr>
            <p:nvPr userDrawn="1"/>
          </p:nvSpPr>
          <p:spPr bwMode="auto">
            <a:xfrm>
              <a:off x="2693" y="2093"/>
              <a:ext cx="35" cy="21"/>
            </a:xfrm>
            <a:custGeom>
              <a:avLst/>
              <a:gdLst>
                <a:gd name="T0" fmla="*/ 11270 w 15"/>
                <a:gd name="T1" fmla="*/ 7117 h 9"/>
                <a:gd name="T2" fmla="*/ 828 w 15"/>
                <a:gd name="T3" fmla="*/ 7117 h 9"/>
                <a:gd name="T4" fmla="*/ 0 w 15"/>
                <a:gd name="T5" fmla="*/ 7117 h 9"/>
                <a:gd name="T6" fmla="*/ 11270 w 15"/>
                <a:gd name="T7" fmla="*/ 0 h 9"/>
                <a:gd name="T8" fmla="*/ 11270 w 15"/>
                <a:gd name="T9" fmla="*/ 0 h 9"/>
                <a:gd name="T10" fmla="*/ 11270 w 15"/>
                <a:gd name="T11" fmla="*/ 2553 h 9"/>
                <a:gd name="T12" fmla="*/ 13225 w 15"/>
                <a:gd name="T13" fmla="*/ 7117 h 9"/>
                <a:gd name="T14" fmla="*/ 11270 w 15"/>
                <a:gd name="T15" fmla="*/ 71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1" name="Freeform 44"/>
            <p:cNvSpPr>
              <a:spLocks/>
            </p:cNvSpPr>
            <p:nvPr userDrawn="1"/>
          </p:nvSpPr>
          <p:spPr bwMode="auto">
            <a:xfrm>
              <a:off x="2759" y="2093"/>
              <a:ext cx="35" cy="19"/>
            </a:xfrm>
            <a:custGeom>
              <a:avLst/>
              <a:gdLst>
                <a:gd name="T0" fmla="*/ 1932 w 15"/>
                <a:gd name="T1" fmla="*/ 8077 h 8"/>
                <a:gd name="T2" fmla="*/ 828 w 15"/>
                <a:gd name="T3" fmla="*/ 8077 h 8"/>
                <a:gd name="T4" fmla="*/ 2553 w 15"/>
                <a:gd name="T5" fmla="*/ 3028 h 8"/>
                <a:gd name="T6" fmla="*/ 2553 w 15"/>
                <a:gd name="T7" fmla="*/ 0 h 8"/>
                <a:gd name="T8" fmla="*/ 2553 w 15"/>
                <a:gd name="T9" fmla="*/ 0 h 8"/>
                <a:gd name="T10" fmla="*/ 13225 w 15"/>
                <a:gd name="T11" fmla="*/ 8077 h 8"/>
                <a:gd name="T12" fmla="*/ 13225 w 15"/>
                <a:gd name="T13" fmla="*/ 8077 h 8"/>
                <a:gd name="T14" fmla="*/ 1932 w 15"/>
                <a:gd name="T15" fmla="*/ 8077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2" name="Freeform 45"/>
            <p:cNvSpPr>
              <a:spLocks/>
            </p:cNvSpPr>
            <p:nvPr userDrawn="1"/>
          </p:nvSpPr>
          <p:spPr bwMode="auto">
            <a:xfrm>
              <a:off x="2667" y="2131"/>
              <a:ext cx="66" cy="87"/>
            </a:xfrm>
            <a:custGeom>
              <a:avLst/>
              <a:gdLst>
                <a:gd name="T0" fmla="*/ 26770 w 28"/>
                <a:gd name="T1" fmla="*/ 5589 h 37"/>
                <a:gd name="T2" fmla="*/ 21768 w 28"/>
                <a:gd name="T3" fmla="*/ 856 h 37"/>
                <a:gd name="T4" fmla="*/ 2044 w 28"/>
                <a:gd name="T5" fmla="*/ 0 h 37"/>
                <a:gd name="T6" fmla="*/ 0 w 28"/>
                <a:gd name="T7" fmla="*/ 10273 h 37"/>
                <a:gd name="T8" fmla="*/ 2044 w 28"/>
                <a:gd name="T9" fmla="*/ 23504 h 37"/>
                <a:gd name="T10" fmla="*/ 11357 w 28"/>
                <a:gd name="T11" fmla="*/ 34633 h 37"/>
                <a:gd name="T12" fmla="*/ 13396 w 28"/>
                <a:gd name="T13" fmla="*/ 31757 h 37"/>
                <a:gd name="T14" fmla="*/ 24663 w 28"/>
                <a:gd name="T15" fmla="*/ 12352 h 37"/>
                <a:gd name="T16" fmla="*/ 26770 w 28"/>
                <a:gd name="T17" fmla="*/ 5589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3" name="Freeform 46"/>
            <p:cNvSpPr>
              <a:spLocks/>
            </p:cNvSpPr>
            <p:nvPr userDrawn="1"/>
          </p:nvSpPr>
          <p:spPr bwMode="auto">
            <a:xfrm>
              <a:off x="2676" y="2142"/>
              <a:ext cx="45" cy="59"/>
            </a:xfrm>
            <a:custGeom>
              <a:avLst/>
              <a:gdLst>
                <a:gd name="T0" fmla="*/ 18853 w 19"/>
                <a:gd name="T1" fmla="*/ 3653 h 25"/>
                <a:gd name="T2" fmla="*/ 7960 w 19"/>
                <a:gd name="T3" fmla="*/ 21967 h 25"/>
                <a:gd name="T4" fmla="*/ 7079 w 19"/>
                <a:gd name="T5" fmla="*/ 24015 h 25"/>
                <a:gd name="T6" fmla="*/ 2070 w 19"/>
                <a:gd name="T7" fmla="*/ 15512 h 25"/>
                <a:gd name="T8" fmla="*/ 0 w 19"/>
                <a:gd name="T9" fmla="*/ 5704 h 25"/>
                <a:gd name="T10" fmla="*/ 874 w 19"/>
                <a:gd name="T11" fmla="*/ 0 h 25"/>
                <a:gd name="T12" fmla="*/ 15864 w 19"/>
                <a:gd name="T13" fmla="*/ 868 h 25"/>
                <a:gd name="T14" fmla="*/ 18853 w 19"/>
                <a:gd name="T15" fmla="*/ 2048 h 25"/>
                <a:gd name="T16" fmla="*/ 18853 w 19"/>
                <a:gd name="T17" fmla="*/ 3653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4" name="Freeform 47"/>
            <p:cNvSpPr>
              <a:spLocks/>
            </p:cNvSpPr>
            <p:nvPr userDrawn="1"/>
          </p:nvSpPr>
          <p:spPr bwMode="auto">
            <a:xfrm>
              <a:off x="2757" y="2128"/>
              <a:ext cx="66" cy="90"/>
            </a:xfrm>
            <a:custGeom>
              <a:avLst/>
              <a:gdLst>
                <a:gd name="T0" fmla="*/ 867 w 28"/>
                <a:gd name="T1" fmla="*/ 11612 h 38"/>
                <a:gd name="T2" fmla="*/ 13396 w 28"/>
                <a:gd name="T3" fmla="*/ 35458 h 38"/>
                <a:gd name="T4" fmla="*/ 15442 w 28"/>
                <a:gd name="T5" fmla="*/ 37573 h 38"/>
                <a:gd name="T6" fmla="*/ 23864 w 28"/>
                <a:gd name="T7" fmla="*/ 26837 h 38"/>
                <a:gd name="T8" fmla="*/ 26770 w 28"/>
                <a:gd name="T9" fmla="*/ 11612 h 38"/>
                <a:gd name="T10" fmla="*/ 24663 w 28"/>
                <a:gd name="T11" fmla="*/ 0 h 38"/>
                <a:gd name="T12" fmla="*/ 4818 w 28"/>
                <a:gd name="T13" fmla="*/ 2989 h 38"/>
                <a:gd name="T14" fmla="*/ 0 w 28"/>
                <a:gd name="T15" fmla="*/ 7079 h 38"/>
                <a:gd name="T16" fmla="*/ 867 w 28"/>
                <a:gd name="T17" fmla="*/ 1161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5" name="Freeform 48"/>
            <p:cNvSpPr>
              <a:spLocks/>
            </p:cNvSpPr>
            <p:nvPr userDrawn="1"/>
          </p:nvSpPr>
          <p:spPr bwMode="auto">
            <a:xfrm>
              <a:off x="2768" y="2142"/>
              <a:ext cx="45" cy="59"/>
            </a:xfrm>
            <a:custGeom>
              <a:avLst/>
              <a:gdLst>
                <a:gd name="T0" fmla="*/ 10068 w 19"/>
                <a:gd name="T1" fmla="*/ 21214 h 25"/>
                <a:gd name="T2" fmla="*/ 874 w 19"/>
                <a:gd name="T3" fmla="*/ 3653 h 25"/>
                <a:gd name="T4" fmla="*/ 0 w 19"/>
                <a:gd name="T5" fmla="*/ 2048 h 25"/>
                <a:gd name="T6" fmla="*/ 2070 w 19"/>
                <a:gd name="T7" fmla="*/ 868 h 25"/>
                <a:gd name="T8" fmla="*/ 16766 w 19"/>
                <a:gd name="T9" fmla="*/ 0 h 25"/>
                <a:gd name="T10" fmla="*/ 18853 w 19"/>
                <a:gd name="T11" fmla="*/ 3653 h 25"/>
                <a:gd name="T12" fmla="*/ 16766 w 19"/>
                <a:gd name="T13" fmla="*/ 16258 h 25"/>
                <a:gd name="T14" fmla="*/ 11612 w 19"/>
                <a:gd name="T15" fmla="*/ 24015 h 25"/>
                <a:gd name="T16" fmla="*/ 10068 w 19"/>
                <a:gd name="T17" fmla="*/ 21214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6" name="Freeform 49"/>
            <p:cNvSpPr>
              <a:spLocks/>
            </p:cNvSpPr>
            <p:nvPr userDrawn="1"/>
          </p:nvSpPr>
          <p:spPr bwMode="auto">
            <a:xfrm>
              <a:off x="2702" y="2164"/>
              <a:ext cx="85" cy="73"/>
            </a:xfrm>
            <a:custGeom>
              <a:avLst/>
              <a:gdLst>
                <a:gd name="T0" fmla="*/ 14389 w 36"/>
                <a:gd name="T1" fmla="*/ 2025 h 31"/>
                <a:gd name="T2" fmla="*/ 869 w 36"/>
                <a:gd name="T3" fmla="*/ 21648 h 31"/>
                <a:gd name="T4" fmla="*/ 0 w 36"/>
                <a:gd name="T5" fmla="*/ 23673 h 31"/>
                <a:gd name="T6" fmla="*/ 16285 w 36"/>
                <a:gd name="T7" fmla="*/ 29339 h 31"/>
                <a:gd name="T8" fmla="*/ 26197 w 36"/>
                <a:gd name="T9" fmla="*/ 28442 h 31"/>
                <a:gd name="T10" fmla="*/ 34871 w 36"/>
                <a:gd name="T11" fmla="*/ 23673 h 31"/>
                <a:gd name="T12" fmla="*/ 33974 w 36"/>
                <a:gd name="T13" fmla="*/ 21648 h 31"/>
                <a:gd name="T14" fmla="*/ 20483 w 36"/>
                <a:gd name="T15" fmla="*/ 2746 h 31"/>
                <a:gd name="T16" fmla="*/ 17678 w 36"/>
                <a:gd name="T17" fmla="*/ 0 h 31"/>
                <a:gd name="T18" fmla="*/ 14389 w 36"/>
                <a:gd name="T19" fmla="*/ 2025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7" name="Freeform 50"/>
            <p:cNvSpPr>
              <a:spLocks/>
            </p:cNvSpPr>
            <p:nvPr userDrawn="1"/>
          </p:nvSpPr>
          <p:spPr bwMode="auto">
            <a:xfrm>
              <a:off x="2719" y="2180"/>
              <a:ext cx="52" cy="45"/>
            </a:xfrm>
            <a:custGeom>
              <a:avLst/>
              <a:gdLst>
                <a:gd name="T0" fmla="*/ 872 w 22"/>
                <a:gd name="T1" fmla="*/ 13777 h 19"/>
                <a:gd name="T2" fmla="*/ 9956 w 22"/>
                <a:gd name="T3" fmla="*/ 874 h 19"/>
                <a:gd name="T4" fmla="*/ 10615 w 22"/>
                <a:gd name="T5" fmla="*/ 0 h 19"/>
                <a:gd name="T6" fmla="*/ 11513 w 22"/>
                <a:gd name="T7" fmla="*/ 874 h 19"/>
                <a:gd name="T8" fmla="*/ 20575 w 22"/>
                <a:gd name="T9" fmla="*/ 13777 h 19"/>
                <a:gd name="T10" fmla="*/ 21469 w 22"/>
                <a:gd name="T11" fmla="*/ 16766 h 19"/>
                <a:gd name="T12" fmla="*/ 9956 w 22"/>
                <a:gd name="T13" fmla="*/ 18853 h 19"/>
                <a:gd name="T14" fmla="*/ 0 w 22"/>
                <a:gd name="T15" fmla="*/ 15864 h 19"/>
                <a:gd name="T16" fmla="*/ 872 w 22"/>
                <a:gd name="T17" fmla="*/ 13777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8" name="Freeform 51"/>
            <p:cNvSpPr>
              <a:spLocks noEditPoints="1"/>
            </p:cNvSpPr>
            <p:nvPr userDrawn="1"/>
          </p:nvSpPr>
          <p:spPr bwMode="auto">
            <a:xfrm>
              <a:off x="2825" y="2279"/>
              <a:ext cx="24" cy="24"/>
            </a:xfrm>
            <a:custGeom>
              <a:avLst/>
              <a:gdLst>
                <a:gd name="T0" fmla="*/ 967 w 10"/>
                <a:gd name="T1" fmla="*/ 5570 h 10"/>
                <a:gd name="T2" fmla="*/ 5570 w 10"/>
                <a:gd name="T3" fmla="*/ 967 h 10"/>
                <a:gd name="T4" fmla="*/ 10121 w 10"/>
                <a:gd name="T5" fmla="*/ 5570 h 10"/>
                <a:gd name="T6" fmla="*/ 5570 w 10"/>
                <a:gd name="T7" fmla="*/ 10121 h 10"/>
                <a:gd name="T8" fmla="*/ 967 w 10"/>
                <a:gd name="T9" fmla="*/ 5570 h 10"/>
                <a:gd name="T10" fmla="*/ 5570 w 10"/>
                <a:gd name="T11" fmla="*/ 11088 h 10"/>
                <a:gd name="T12" fmla="*/ 11088 w 10"/>
                <a:gd name="T13" fmla="*/ 5570 h 10"/>
                <a:gd name="T14" fmla="*/ 5570 w 10"/>
                <a:gd name="T15" fmla="*/ 0 h 10"/>
                <a:gd name="T16" fmla="*/ 0 w 10"/>
                <a:gd name="T17" fmla="*/ 5570 h 10"/>
                <a:gd name="T18" fmla="*/ 5570 w 10"/>
                <a:gd name="T19" fmla="*/ 11088 h 10"/>
                <a:gd name="T20" fmla="*/ 4620 w 10"/>
                <a:gd name="T21" fmla="*/ 5570 h 10"/>
                <a:gd name="T22" fmla="*/ 5570 w 10"/>
                <a:gd name="T23" fmla="*/ 5570 h 10"/>
                <a:gd name="T24" fmla="*/ 6538 w 10"/>
                <a:gd name="T25" fmla="*/ 8767 h 10"/>
                <a:gd name="T26" fmla="*/ 7800 w 10"/>
                <a:gd name="T27" fmla="*/ 8767 h 10"/>
                <a:gd name="T28" fmla="*/ 6538 w 10"/>
                <a:gd name="T29" fmla="*/ 5570 h 10"/>
                <a:gd name="T30" fmla="*/ 7800 w 10"/>
                <a:gd name="T31" fmla="*/ 4620 h 10"/>
                <a:gd name="T32" fmla="*/ 5570 w 10"/>
                <a:gd name="T33" fmla="*/ 2321 h 10"/>
                <a:gd name="T34" fmla="*/ 3250 w 10"/>
                <a:gd name="T35" fmla="*/ 2321 h 10"/>
                <a:gd name="T36" fmla="*/ 3250 w 10"/>
                <a:gd name="T37" fmla="*/ 8767 h 10"/>
                <a:gd name="T38" fmla="*/ 4620 w 10"/>
                <a:gd name="T39" fmla="*/ 8767 h 10"/>
                <a:gd name="T40" fmla="*/ 4620 w 10"/>
                <a:gd name="T41" fmla="*/ 5570 h 10"/>
                <a:gd name="T42" fmla="*/ 4620 w 10"/>
                <a:gd name="T43" fmla="*/ 5570 h 10"/>
                <a:gd name="T44" fmla="*/ 4620 w 10"/>
                <a:gd name="T45" fmla="*/ 3250 h 10"/>
                <a:gd name="T46" fmla="*/ 5570 w 10"/>
                <a:gd name="T47" fmla="*/ 3250 h 10"/>
                <a:gd name="T48" fmla="*/ 6538 w 10"/>
                <a:gd name="T49" fmla="*/ 4620 h 10"/>
                <a:gd name="T50" fmla="*/ 5570 w 10"/>
                <a:gd name="T51" fmla="*/ 5570 h 10"/>
                <a:gd name="T52" fmla="*/ 4620 w 10"/>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9" name="Freeform 52"/>
            <p:cNvSpPr>
              <a:spLocks noEditPoints="1"/>
            </p:cNvSpPr>
            <p:nvPr userDrawn="1"/>
          </p:nvSpPr>
          <p:spPr bwMode="auto">
            <a:xfrm>
              <a:off x="3099" y="2279"/>
              <a:ext cx="22" cy="24"/>
            </a:xfrm>
            <a:custGeom>
              <a:avLst/>
              <a:gdLst>
                <a:gd name="T0" fmla="*/ 1039 w 9"/>
                <a:gd name="T1" fmla="*/ 5570 h 10"/>
                <a:gd name="T2" fmla="*/ 6209 w 9"/>
                <a:gd name="T3" fmla="*/ 967 h 10"/>
                <a:gd name="T4" fmla="*/ 10457 w 9"/>
                <a:gd name="T5" fmla="*/ 5570 h 10"/>
                <a:gd name="T6" fmla="*/ 6209 w 9"/>
                <a:gd name="T7" fmla="*/ 10121 h 10"/>
                <a:gd name="T8" fmla="*/ 1039 w 9"/>
                <a:gd name="T9" fmla="*/ 5570 h 10"/>
                <a:gd name="T10" fmla="*/ 6209 w 9"/>
                <a:gd name="T11" fmla="*/ 11088 h 10"/>
                <a:gd name="T12" fmla="*/ 11538 w 9"/>
                <a:gd name="T13" fmla="*/ 5570 h 10"/>
                <a:gd name="T14" fmla="*/ 6209 w 9"/>
                <a:gd name="T15" fmla="*/ 0 h 10"/>
                <a:gd name="T16" fmla="*/ 0 w 9"/>
                <a:gd name="T17" fmla="*/ 5570 h 10"/>
                <a:gd name="T18" fmla="*/ 6209 w 9"/>
                <a:gd name="T19" fmla="*/ 11088 h 10"/>
                <a:gd name="T20" fmla="*/ 5138 w 9"/>
                <a:gd name="T21" fmla="*/ 5570 h 10"/>
                <a:gd name="T22" fmla="*/ 6209 w 9"/>
                <a:gd name="T23" fmla="*/ 5570 h 10"/>
                <a:gd name="T24" fmla="*/ 7856 w 9"/>
                <a:gd name="T25" fmla="*/ 8767 h 10"/>
                <a:gd name="T26" fmla="*/ 8998 w 9"/>
                <a:gd name="T27" fmla="*/ 8767 h 10"/>
                <a:gd name="T28" fmla="*/ 6209 w 9"/>
                <a:gd name="T29" fmla="*/ 5570 h 10"/>
                <a:gd name="T30" fmla="*/ 8998 w 9"/>
                <a:gd name="T31" fmla="*/ 4620 h 10"/>
                <a:gd name="T32" fmla="*/ 6209 w 9"/>
                <a:gd name="T33" fmla="*/ 2321 h 10"/>
                <a:gd name="T34" fmla="*/ 3681 w 9"/>
                <a:gd name="T35" fmla="*/ 2321 h 10"/>
                <a:gd name="T36" fmla="*/ 3681 w 9"/>
                <a:gd name="T37" fmla="*/ 8767 h 10"/>
                <a:gd name="T38" fmla="*/ 5138 w 9"/>
                <a:gd name="T39" fmla="*/ 8767 h 10"/>
                <a:gd name="T40" fmla="*/ 5138 w 9"/>
                <a:gd name="T41" fmla="*/ 5570 h 10"/>
                <a:gd name="T42" fmla="*/ 5138 w 9"/>
                <a:gd name="T43" fmla="*/ 5570 h 10"/>
                <a:gd name="T44" fmla="*/ 5138 w 9"/>
                <a:gd name="T45" fmla="*/ 3250 h 10"/>
                <a:gd name="T46" fmla="*/ 6209 w 9"/>
                <a:gd name="T47" fmla="*/ 3250 h 10"/>
                <a:gd name="T48" fmla="*/ 7856 w 9"/>
                <a:gd name="T49" fmla="*/ 4620 h 10"/>
                <a:gd name="T50" fmla="*/ 6209 w 9"/>
                <a:gd name="T51" fmla="*/ 5570 h 10"/>
                <a:gd name="T52" fmla="*/ 5138 w 9"/>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0" name="Freeform 53"/>
            <p:cNvSpPr>
              <a:spLocks/>
            </p:cNvSpPr>
            <p:nvPr userDrawn="1"/>
          </p:nvSpPr>
          <p:spPr bwMode="auto">
            <a:xfrm>
              <a:off x="2927" y="2015"/>
              <a:ext cx="229" cy="290"/>
            </a:xfrm>
            <a:custGeom>
              <a:avLst/>
              <a:gdLst>
                <a:gd name="T0" fmla="*/ 6894 w 97"/>
                <a:gd name="T1" fmla="*/ 0 h 123"/>
                <a:gd name="T2" fmla="*/ 7765 w 97"/>
                <a:gd name="T3" fmla="*/ 0 h 123"/>
                <a:gd name="T4" fmla="*/ 48328 w 97"/>
                <a:gd name="T5" fmla="*/ 9768 h 123"/>
                <a:gd name="T6" fmla="*/ 85894 w 97"/>
                <a:gd name="T7" fmla="*/ 0 h 123"/>
                <a:gd name="T8" fmla="*/ 86541 w 97"/>
                <a:gd name="T9" fmla="*/ 868 h 123"/>
                <a:gd name="T10" fmla="*/ 93656 w 97"/>
                <a:gd name="T11" fmla="*/ 36434 h 123"/>
                <a:gd name="T12" fmla="*/ 48328 w 97"/>
                <a:gd name="T13" fmla="*/ 117509 h 123"/>
                <a:gd name="T14" fmla="*/ 48328 w 97"/>
                <a:gd name="T15" fmla="*/ 117509 h 123"/>
                <a:gd name="T16" fmla="*/ 0 w 97"/>
                <a:gd name="T17" fmla="*/ 32504 h 123"/>
                <a:gd name="T18" fmla="*/ 6894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1" name="Freeform 54"/>
            <p:cNvSpPr>
              <a:spLocks/>
            </p:cNvSpPr>
            <p:nvPr userDrawn="1"/>
          </p:nvSpPr>
          <p:spPr bwMode="auto">
            <a:xfrm>
              <a:off x="2946" y="2043"/>
              <a:ext cx="191" cy="241"/>
            </a:xfrm>
            <a:custGeom>
              <a:avLst/>
              <a:gdLst>
                <a:gd name="T0" fmla="*/ 3648 w 81"/>
                <a:gd name="T1" fmla="*/ 0 h 102"/>
                <a:gd name="T2" fmla="*/ 3648 w 81"/>
                <a:gd name="T3" fmla="*/ 0 h 102"/>
                <a:gd name="T4" fmla="*/ 0 w 81"/>
                <a:gd name="T5" fmla="*/ 24150 h 102"/>
                <a:gd name="T6" fmla="*/ 40039 w 81"/>
                <a:gd name="T7" fmla="*/ 98978 h 102"/>
                <a:gd name="T8" fmla="*/ 40039 w 81"/>
                <a:gd name="T9" fmla="*/ 98978 h 102"/>
                <a:gd name="T10" fmla="*/ 77355 w 81"/>
                <a:gd name="T11" fmla="*/ 27169 h 102"/>
                <a:gd name="T12" fmla="*/ 72533 w 81"/>
                <a:gd name="T13" fmla="*/ 0 h 102"/>
                <a:gd name="T14" fmla="*/ 72533 w 81"/>
                <a:gd name="T15" fmla="*/ 0 h 102"/>
                <a:gd name="T16" fmla="*/ 39360 w 81"/>
                <a:gd name="T17" fmla="*/ 6977 h 102"/>
                <a:gd name="T18" fmla="*/ 3648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2" name="Freeform 55"/>
            <p:cNvSpPr>
              <a:spLocks/>
            </p:cNvSpPr>
            <p:nvPr userDrawn="1"/>
          </p:nvSpPr>
          <p:spPr bwMode="auto">
            <a:xfrm>
              <a:off x="2960" y="2058"/>
              <a:ext cx="165" cy="212"/>
            </a:xfrm>
            <a:custGeom>
              <a:avLst/>
              <a:gdLst>
                <a:gd name="T0" fmla="*/ 2044 w 70"/>
                <a:gd name="T1" fmla="*/ 0 h 90"/>
                <a:gd name="T2" fmla="*/ 2906 w 70"/>
                <a:gd name="T3" fmla="*/ 0 h 90"/>
                <a:gd name="T4" fmla="*/ 34259 w 70"/>
                <a:gd name="T5" fmla="*/ 4772 h 90"/>
                <a:gd name="T6" fmla="*/ 63806 w 70"/>
                <a:gd name="T7" fmla="*/ 0 h 90"/>
                <a:gd name="T8" fmla="*/ 63806 w 70"/>
                <a:gd name="T9" fmla="*/ 860 h 90"/>
                <a:gd name="T10" fmla="*/ 66740 w 70"/>
                <a:gd name="T11" fmla="*/ 19643 h 90"/>
                <a:gd name="T12" fmla="*/ 34259 w 70"/>
                <a:gd name="T13" fmla="*/ 85217 h 90"/>
                <a:gd name="T14" fmla="*/ 34259 w 70"/>
                <a:gd name="T15" fmla="*/ 85217 h 90"/>
                <a:gd name="T16" fmla="*/ 0 w 70"/>
                <a:gd name="T17" fmla="*/ 16901 h 90"/>
                <a:gd name="T18" fmla="*/ 2044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3" name="Freeform 56"/>
            <p:cNvSpPr>
              <a:spLocks/>
            </p:cNvSpPr>
            <p:nvPr userDrawn="1"/>
          </p:nvSpPr>
          <p:spPr bwMode="auto">
            <a:xfrm>
              <a:off x="3031" y="2142"/>
              <a:ext cx="19" cy="22"/>
            </a:xfrm>
            <a:custGeom>
              <a:avLst/>
              <a:gdLst>
                <a:gd name="T0" fmla="*/ 8077 w 8"/>
                <a:gd name="T1" fmla="*/ 11538 h 9"/>
                <a:gd name="T2" fmla="*/ 8077 w 8"/>
                <a:gd name="T3" fmla="*/ 1039 h 9"/>
                <a:gd name="T4" fmla="*/ 926 w 8"/>
                <a:gd name="T5" fmla="*/ 0 h 9"/>
                <a:gd name="T6" fmla="*/ 0 w 8"/>
                <a:gd name="T7" fmla="*/ 1039 h 9"/>
                <a:gd name="T8" fmla="*/ 8077 w 8"/>
                <a:gd name="T9" fmla="*/ 1153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4" name="Freeform 57"/>
            <p:cNvSpPr>
              <a:spLocks/>
            </p:cNvSpPr>
            <p:nvPr userDrawn="1"/>
          </p:nvSpPr>
          <p:spPr bwMode="auto">
            <a:xfrm>
              <a:off x="3000" y="2088"/>
              <a:ext cx="73" cy="73"/>
            </a:xfrm>
            <a:custGeom>
              <a:avLst/>
              <a:gdLst>
                <a:gd name="T0" fmla="*/ 21648 w 31"/>
                <a:gd name="T1" fmla="*/ 23673 h 31"/>
                <a:gd name="T2" fmla="*/ 21648 w 31"/>
                <a:gd name="T3" fmla="*/ 29339 h 31"/>
                <a:gd name="T4" fmla="*/ 29339 w 31"/>
                <a:gd name="T5" fmla="*/ 21648 h 31"/>
                <a:gd name="T6" fmla="*/ 6466 w 31"/>
                <a:gd name="T7" fmla="*/ 8329 h 31"/>
                <a:gd name="T8" fmla="*/ 7691 w 31"/>
                <a:gd name="T9" fmla="*/ 6466 h 31"/>
                <a:gd name="T10" fmla="*/ 12459 w 31"/>
                <a:gd name="T11" fmla="*/ 7691 h 31"/>
                <a:gd name="T12" fmla="*/ 15226 w 31"/>
                <a:gd name="T13" fmla="*/ 6466 h 31"/>
                <a:gd name="T14" fmla="*/ 10420 w 31"/>
                <a:gd name="T15" fmla="*/ 4769 h 31"/>
                <a:gd name="T16" fmla="*/ 10420 w 31"/>
                <a:gd name="T17" fmla="*/ 4769 h 31"/>
                <a:gd name="T18" fmla="*/ 16884 w 31"/>
                <a:gd name="T19" fmla="*/ 3537 h 31"/>
                <a:gd name="T20" fmla="*/ 13957 w 31"/>
                <a:gd name="T21" fmla="*/ 860 h 31"/>
                <a:gd name="T22" fmla="*/ 9716 w 31"/>
                <a:gd name="T23" fmla="*/ 0 h 31"/>
                <a:gd name="T24" fmla="*/ 0 w 31"/>
                <a:gd name="T25" fmla="*/ 8329 h 31"/>
                <a:gd name="T26" fmla="*/ 9716 w 31"/>
                <a:gd name="T27" fmla="*/ 18909 h 31"/>
                <a:gd name="T28" fmla="*/ 16884 w 31"/>
                <a:gd name="T29" fmla="*/ 19613 h 31"/>
                <a:gd name="T30" fmla="*/ 21648 w 31"/>
                <a:gd name="T31" fmla="*/ 23673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5" name="Freeform 58"/>
            <p:cNvSpPr>
              <a:spLocks/>
            </p:cNvSpPr>
            <p:nvPr userDrawn="1"/>
          </p:nvSpPr>
          <p:spPr bwMode="auto">
            <a:xfrm>
              <a:off x="3033" y="2079"/>
              <a:ext cx="40" cy="37"/>
            </a:xfrm>
            <a:custGeom>
              <a:avLst/>
              <a:gdLst>
                <a:gd name="T0" fmla="*/ 0 w 17"/>
                <a:gd name="T1" fmla="*/ 11290 h 16"/>
                <a:gd name="T2" fmla="*/ 0 w 17"/>
                <a:gd name="T3" fmla="*/ 12353 h 16"/>
                <a:gd name="T4" fmla="*/ 7635 w 17"/>
                <a:gd name="T5" fmla="*/ 13160 h 16"/>
                <a:gd name="T6" fmla="*/ 8311 w 17"/>
                <a:gd name="T7" fmla="*/ 13160 h 16"/>
                <a:gd name="T8" fmla="*/ 15944 w 17"/>
                <a:gd name="T9" fmla="*/ 7472 h 16"/>
                <a:gd name="T10" fmla="*/ 15944 w 17"/>
                <a:gd name="T11" fmla="*/ 5691 h 16"/>
                <a:gd name="T12" fmla="*/ 13913 w 17"/>
                <a:gd name="T13" fmla="*/ 3231 h 16"/>
                <a:gd name="T14" fmla="*/ 12412 w 17"/>
                <a:gd name="T15" fmla="*/ 4290 h 16"/>
                <a:gd name="T16" fmla="*/ 9534 w 17"/>
                <a:gd name="T17" fmla="*/ 5691 h 16"/>
                <a:gd name="T18" fmla="*/ 8311 w 17"/>
                <a:gd name="T19" fmla="*/ 6755 h 16"/>
                <a:gd name="T20" fmla="*/ 7635 w 17"/>
                <a:gd name="T21" fmla="*/ 4290 h 16"/>
                <a:gd name="T22" fmla="*/ 5642 w 17"/>
                <a:gd name="T23" fmla="*/ 1855 h 16"/>
                <a:gd name="T24" fmla="*/ 2725 w 17"/>
                <a:gd name="T25" fmla="*/ 802 h 16"/>
                <a:gd name="T26" fmla="*/ 2021 w 17"/>
                <a:gd name="T27" fmla="*/ 0 h 16"/>
                <a:gd name="T28" fmla="*/ 859 w 17"/>
                <a:gd name="T29" fmla="*/ 802 h 16"/>
                <a:gd name="T30" fmla="*/ 859 w 17"/>
                <a:gd name="T31" fmla="*/ 2461 h 16"/>
                <a:gd name="T32" fmla="*/ 5642 w 17"/>
                <a:gd name="T33" fmla="*/ 6755 h 16"/>
                <a:gd name="T34" fmla="*/ 4755 w 17"/>
                <a:gd name="T35" fmla="*/ 8124 h 16"/>
                <a:gd name="T36" fmla="*/ 5642 w 17"/>
                <a:gd name="T37" fmla="*/ 8124 h 16"/>
                <a:gd name="T38" fmla="*/ 6412 w 17"/>
                <a:gd name="T39" fmla="*/ 8866 h 16"/>
                <a:gd name="T40" fmla="*/ 5642 w 17"/>
                <a:gd name="T41" fmla="*/ 9921 h 16"/>
                <a:gd name="T42" fmla="*/ 4755 w 17"/>
                <a:gd name="T43" fmla="*/ 9921 h 16"/>
                <a:gd name="T44" fmla="*/ 4755 w 17"/>
                <a:gd name="T45" fmla="*/ 9921 h 16"/>
                <a:gd name="T46" fmla="*/ 3532 w 17"/>
                <a:gd name="T47" fmla="*/ 9921 h 16"/>
                <a:gd name="T48" fmla="*/ 0 w 17"/>
                <a:gd name="T49" fmla="*/ 11290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6" name="Freeform 59"/>
            <p:cNvSpPr>
              <a:spLocks/>
            </p:cNvSpPr>
            <p:nvPr userDrawn="1"/>
          </p:nvSpPr>
          <p:spPr bwMode="auto">
            <a:xfrm>
              <a:off x="3031" y="2091"/>
              <a:ext cx="4" cy="4"/>
            </a:xfrm>
            <a:custGeom>
              <a:avLst/>
              <a:gdLst>
                <a:gd name="T0" fmla="*/ 0 w 2"/>
                <a:gd name="T1" fmla="*/ 0 h 2"/>
                <a:gd name="T2" fmla="*/ 512 w 2"/>
                <a:gd name="T3" fmla="*/ 256 h 2"/>
                <a:gd name="T4" fmla="*/ 512 w 2"/>
                <a:gd name="T5" fmla="*/ 256 h 2"/>
                <a:gd name="T6" fmla="*/ 256 w 2"/>
                <a:gd name="T7" fmla="*/ 512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7" name="Freeform 60"/>
            <p:cNvSpPr>
              <a:spLocks/>
            </p:cNvSpPr>
            <p:nvPr userDrawn="1"/>
          </p:nvSpPr>
          <p:spPr bwMode="auto">
            <a:xfrm>
              <a:off x="3021" y="2154"/>
              <a:ext cx="48" cy="45"/>
            </a:xfrm>
            <a:custGeom>
              <a:avLst/>
              <a:gdLst>
                <a:gd name="T0" fmla="*/ 2321 w 20"/>
                <a:gd name="T1" fmla="*/ 0 h 19"/>
                <a:gd name="T2" fmla="*/ 2321 w 20"/>
                <a:gd name="T3" fmla="*/ 0 h 19"/>
                <a:gd name="T4" fmla="*/ 0 w 20"/>
                <a:gd name="T5" fmla="*/ 3709 h 19"/>
                <a:gd name="T6" fmla="*/ 7800 w 20"/>
                <a:gd name="T7" fmla="*/ 10949 h 19"/>
                <a:gd name="T8" fmla="*/ 13368 w 20"/>
                <a:gd name="T9" fmla="*/ 10949 h 19"/>
                <a:gd name="T10" fmla="*/ 16392 w 20"/>
                <a:gd name="T11" fmla="*/ 13777 h 19"/>
                <a:gd name="T12" fmla="*/ 16392 w 20"/>
                <a:gd name="T13" fmla="*/ 18853 h 19"/>
                <a:gd name="T14" fmla="*/ 21970 w 20"/>
                <a:gd name="T15" fmla="*/ 12901 h 19"/>
                <a:gd name="T16" fmla="*/ 2321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9" name="Freeform 62"/>
            <p:cNvSpPr>
              <a:spLocks/>
            </p:cNvSpPr>
            <p:nvPr userDrawn="1"/>
          </p:nvSpPr>
          <p:spPr bwMode="auto">
            <a:xfrm>
              <a:off x="3026" y="2190"/>
              <a:ext cx="35" cy="42"/>
            </a:xfrm>
            <a:custGeom>
              <a:avLst/>
              <a:gdLst>
                <a:gd name="T0" fmla="*/ 2553 w 15"/>
                <a:gd name="T1" fmla="*/ 828 h 18"/>
                <a:gd name="T2" fmla="*/ 3381 w 15"/>
                <a:gd name="T3" fmla="*/ 0 h 18"/>
                <a:gd name="T4" fmla="*/ 0 w 15"/>
                <a:gd name="T5" fmla="*/ 4508 h 18"/>
                <a:gd name="T6" fmla="*/ 10519 w 15"/>
                <a:gd name="T7" fmla="*/ 15006 h 18"/>
                <a:gd name="T8" fmla="*/ 10519 w 15"/>
                <a:gd name="T9" fmla="*/ 15006 h 18"/>
                <a:gd name="T10" fmla="*/ 10519 w 15"/>
                <a:gd name="T11" fmla="*/ 15827 h 18"/>
                <a:gd name="T12" fmla="*/ 13225 w 15"/>
                <a:gd name="T13" fmla="*/ 11270 h 18"/>
                <a:gd name="T14" fmla="*/ 2553 w 15"/>
                <a:gd name="T15" fmla="*/ 828 h 18"/>
                <a:gd name="T16" fmla="*/ 2553 w 15"/>
                <a:gd name="T17" fmla="*/ 828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10463 h 14"/>
                <a:gd name="T4" fmla="*/ 3250 w 4"/>
                <a:gd name="T5" fmla="*/ 13396 h 14"/>
                <a:gd name="T6" fmla="*/ 6175 w 4"/>
                <a:gd name="T7" fmla="*/ 10463 h 14"/>
                <a:gd name="T8" fmla="*/ 6175 w 4"/>
                <a:gd name="T9" fmla="*/ 3639 h 14"/>
                <a:gd name="T10" fmla="*/ 4895 w 4"/>
                <a:gd name="T11" fmla="*/ 867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1" name="Freeform 64"/>
            <p:cNvSpPr>
              <a:spLocks/>
            </p:cNvSpPr>
            <p:nvPr userDrawn="1"/>
          </p:nvSpPr>
          <p:spPr bwMode="auto">
            <a:xfrm>
              <a:off x="3033" y="2232"/>
              <a:ext cx="5" cy="17"/>
            </a:xfrm>
            <a:custGeom>
              <a:avLst/>
              <a:gdLst>
                <a:gd name="T0" fmla="*/ 3250 w 2"/>
                <a:gd name="T1" fmla="*/ 4901 h 7"/>
                <a:gd name="T2" fmla="*/ 1958 w 2"/>
                <a:gd name="T3" fmla="*/ 0 h 7"/>
                <a:gd name="T4" fmla="*/ 0 w 2"/>
                <a:gd name="T5" fmla="*/ 4901 h 7"/>
                <a:gd name="T6" fmla="*/ 1958 w 2"/>
                <a:gd name="T7" fmla="*/ 8451 h 7"/>
                <a:gd name="T8" fmla="*/ 3250 w 2"/>
                <a:gd name="T9" fmla="*/ 5916 h 7"/>
                <a:gd name="T10" fmla="*/ 3250 w 2"/>
                <a:gd name="T11" fmla="*/ 4901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3658502343"/>
      </p:ext>
    </p:extLst>
  </p:cSld>
  <p:clrMapOvr>
    <a:masterClrMapping/>
  </p:clrMapOvr>
  <p:timing>
    <p:tnLst>
      <p:par>
        <p:cTn id="1" dur="indefinite" restart="never" nodeType="tmRoot"/>
      </p:par>
    </p:tnLst>
  </p:timing>
</p:sldLayout>
</file>

<file path=ppt/slideLayouts/slideLayout25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86494765"/>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89072576"/>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99390736"/>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49017240"/>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8911952"/>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34780211"/>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52493665"/>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446038"/>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22204624"/>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771639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CFB5559B-41F5-4FC6-8C4D-DED27CDBB0F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13525272"/>
      </p:ext>
    </p:extLst>
  </p:cSld>
  <p:clrMapOvr>
    <a:masterClrMapping/>
  </p:clrMapOvr>
  <p:timing>
    <p:tnLst>
      <p:par>
        <p:cTn id="1" dur="indefinite" restart="never" nodeType="tmRoot"/>
      </p:par>
    </p:tnLst>
  </p:timing>
</p:sldLayout>
</file>

<file path=ppt/slideLayouts/slideLayout2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20979319"/>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67231213"/>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61939945"/>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09850537"/>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4855303"/>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98673681"/>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2147269"/>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7991841"/>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06218606"/>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928590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pPr>
              <a:defRPr/>
            </a:pPr>
            <a:fld id="{91FE4A7F-E7F2-4641-BC56-F1A363311F4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66568164"/>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61787291"/>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02430764"/>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5536801"/>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45295959"/>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58505863"/>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90243254"/>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21778530"/>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6146" name="Freeform 2"/>
          <p:cNvSpPr>
            <a:spLocks/>
          </p:cNvSpPr>
          <p:nvPr userDrawn="1"/>
        </p:nvSpPr>
        <p:spPr bwMode="auto">
          <a:xfrm>
            <a:off x="103189" y="88907"/>
            <a:ext cx="8934450" cy="6645275"/>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7" name="Freeform 3"/>
          <p:cNvSpPr>
            <a:spLocks/>
          </p:cNvSpPr>
          <p:nvPr userDrawn="1"/>
        </p:nvSpPr>
        <p:spPr bwMode="auto">
          <a:xfrm>
            <a:off x="-19050" y="3733800"/>
            <a:ext cx="9182100" cy="3124200"/>
          </a:xfrm>
          <a:custGeom>
            <a:avLst/>
            <a:gdLst>
              <a:gd name="T0" fmla="*/ 12 w 2880"/>
              <a:gd name="T1" fmla="*/ 952 h 952"/>
              <a:gd name="T2" fmla="*/ 2880 w 2880"/>
              <a:gd name="T3" fmla="*/ 952 h 952"/>
              <a:gd name="T4" fmla="*/ 2880 w 2880"/>
              <a:gd name="T5" fmla="*/ 91 h 952"/>
              <a:gd name="T6" fmla="*/ 0 w 2880"/>
              <a:gd name="T7" fmla="*/ 0 h 952"/>
              <a:gd name="T8" fmla="*/ 12 w 2880"/>
              <a:gd name="T9" fmla="*/ 952 h 952"/>
            </a:gdLst>
            <a:ahLst/>
            <a:cxnLst>
              <a:cxn ang="0">
                <a:pos x="T0" y="T1"/>
              </a:cxn>
              <a:cxn ang="0">
                <a:pos x="T2" y="T3"/>
              </a:cxn>
              <a:cxn ang="0">
                <a:pos x="T4" y="T5"/>
              </a:cxn>
              <a:cxn ang="0">
                <a:pos x="T6" y="T7"/>
              </a:cxn>
              <a:cxn ang="0">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8" name="Freeform 4"/>
          <p:cNvSpPr>
            <a:spLocks/>
          </p:cNvSpPr>
          <p:nvPr userDrawn="1"/>
        </p:nvSpPr>
        <p:spPr bwMode="auto">
          <a:xfrm>
            <a:off x="-28575" y="3740150"/>
            <a:ext cx="9207500" cy="3117850"/>
          </a:xfrm>
          <a:custGeom>
            <a:avLst/>
            <a:gdLst>
              <a:gd name="T0" fmla="*/ 2897 w 2897"/>
              <a:gd name="T1" fmla="*/ 103 h 982"/>
              <a:gd name="T2" fmla="*/ 0 w 2897"/>
              <a:gd name="T3" fmla="*/ 982 h 982"/>
              <a:gd name="T4" fmla="*/ 0 w 2897"/>
              <a:gd name="T5" fmla="*/ 211 h 982"/>
              <a:gd name="T6" fmla="*/ 2897 w 2897"/>
              <a:gd name="T7" fmla="*/ 0 h 982"/>
              <a:gd name="T8" fmla="*/ 2897 w 2897"/>
              <a:gd name="T9" fmla="*/ 103 h 982"/>
            </a:gdLst>
            <a:ahLst/>
            <a:cxnLst>
              <a:cxn ang="0">
                <a:pos x="T0" y="T1"/>
              </a:cxn>
              <a:cxn ang="0">
                <a:pos x="T2" y="T3"/>
              </a:cxn>
              <a:cxn ang="0">
                <a:pos x="T4" y="T5"/>
              </a:cxn>
              <a:cxn ang="0">
                <a:pos x="T6" y="T7"/>
              </a:cxn>
              <a:cxn ang="0">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183" name="Group 39"/>
          <p:cNvGrpSpPr>
            <a:grpSpLocks noChangeAspect="1"/>
          </p:cNvGrpSpPr>
          <p:nvPr userDrawn="1"/>
        </p:nvGrpSpPr>
        <p:grpSpPr bwMode="auto">
          <a:xfrm>
            <a:off x="384175" y="5800726"/>
            <a:ext cx="1092200" cy="573088"/>
            <a:chOff x="2603" y="2015"/>
            <a:chExt cx="553" cy="290"/>
          </a:xfrm>
        </p:grpSpPr>
        <p:sp>
          <p:nvSpPr>
            <p:cNvPr id="6184"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5"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6" name="Freeform 42"/>
            <p:cNvSpPr>
              <a:spLocks/>
            </p:cNvSpPr>
            <p:nvPr userDrawn="1"/>
          </p:nvSpPr>
          <p:spPr bwMode="auto">
            <a:xfrm>
              <a:off x="2674" y="2079"/>
              <a:ext cx="142" cy="45"/>
            </a:xfrm>
            <a:custGeom>
              <a:avLst/>
              <a:gdLst>
                <a:gd name="T0" fmla="*/ 1 w 60"/>
                <a:gd name="T1" fmla="*/ 19 h 19"/>
                <a:gd name="T2" fmla="*/ 21 w 60"/>
                <a:gd name="T3" fmla="*/ 19 h 19"/>
                <a:gd name="T4" fmla="*/ 28 w 60"/>
                <a:gd name="T5" fmla="*/ 15 h 19"/>
                <a:gd name="T6" fmla="*/ 26 w 60"/>
                <a:gd name="T7" fmla="*/ 8 h 19"/>
                <a:gd name="T8" fmla="*/ 30 w 60"/>
                <a:gd name="T9" fmla="*/ 4 h 19"/>
                <a:gd name="T10" fmla="*/ 34 w 60"/>
                <a:gd name="T11" fmla="*/ 8 h 19"/>
                <a:gd name="T12" fmla="*/ 31 w 60"/>
                <a:gd name="T13" fmla="*/ 15 h 19"/>
                <a:gd name="T14" fmla="*/ 37 w 60"/>
                <a:gd name="T15" fmla="*/ 19 h 19"/>
                <a:gd name="T16" fmla="*/ 56 w 60"/>
                <a:gd name="T17" fmla="*/ 19 h 19"/>
                <a:gd name="T18" fmla="*/ 60 w 60"/>
                <a:gd name="T19" fmla="*/ 19 h 19"/>
                <a:gd name="T20" fmla="*/ 47 w 60"/>
                <a:gd name="T21" fmla="*/ 4 h 19"/>
                <a:gd name="T22" fmla="*/ 30 w 60"/>
                <a:gd name="T23" fmla="*/ 0 h 19"/>
                <a:gd name="T24" fmla="*/ 12 w 60"/>
                <a:gd name="T25" fmla="*/ 4 h 19"/>
                <a:gd name="T26" fmla="*/ 0 w 60"/>
                <a:gd name="T27" fmla="*/ 19 h 19"/>
                <a:gd name="T28" fmla="*/ 1 w 60"/>
                <a:gd name="T2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7" name="Freeform 43"/>
            <p:cNvSpPr>
              <a:spLocks/>
            </p:cNvSpPr>
            <p:nvPr userDrawn="1"/>
          </p:nvSpPr>
          <p:spPr bwMode="auto">
            <a:xfrm>
              <a:off x="2693" y="2093"/>
              <a:ext cx="35" cy="21"/>
            </a:xfrm>
            <a:custGeom>
              <a:avLst/>
              <a:gdLst>
                <a:gd name="T0" fmla="*/ 13 w 15"/>
                <a:gd name="T1" fmla="*/ 8 h 9"/>
                <a:gd name="T2" fmla="*/ 1 w 15"/>
                <a:gd name="T3" fmla="*/ 8 h 9"/>
                <a:gd name="T4" fmla="*/ 0 w 15"/>
                <a:gd name="T5" fmla="*/ 8 h 9"/>
                <a:gd name="T6" fmla="*/ 13 w 15"/>
                <a:gd name="T7" fmla="*/ 0 h 9"/>
                <a:gd name="T8" fmla="*/ 13 w 15"/>
                <a:gd name="T9" fmla="*/ 0 h 9"/>
                <a:gd name="T10" fmla="*/ 13 w 15"/>
                <a:gd name="T11" fmla="*/ 3 h 9"/>
                <a:gd name="T12" fmla="*/ 15 w 15"/>
                <a:gd name="T13" fmla="*/ 8 h 9"/>
                <a:gd name="T14" fmla="*/ 13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8" name="Freeform 44"/>
            <p:cNvSpPr>
              <a:spLocks/>
            </p:cNvSpPr>
            <p:nvPr userDrawn="1"/>
          </p:nvSpPr>
          <p:spPr bwMode="auto">
            <a:xfrm>
              <a:off x="2759" y="2093"/>
              <a:ext cx="35" cy="19"/>
            </a:xfrm>
            <a:custGeom>
              <a:avLst/>
              <a:gdLst>
                <a:gd name="T0" fmla="*/ 2 w 15"/>
                <a:gd name="T1" fmla="*/ 8 h 8"/>
                <a:gd name="T2" fmla="*/ 1 w 15"/>
                <a:gd name="T3" fmla="*/ 8 h 8"/>
                <a:gd name="T4" fmla="*/ 3 w 15"/>
                <a:gd name="T5" fmla="*/ 3 h 8"/>
                <a:gd name="T6" fmla="*/ 3 w 15"/>
                <a:gd name="T7" fmla="*/ 0 h 8"/>
                <a:gd name="T8" fmla="*/ 3 w 15"/>
                <a:gd name="T9" fmla="*/ 0 h 8"/>
                <a:gd name="T10" fmla="*/ 15 w 15"/>
                <a:gd name="T11" fmla="*/ 8 h 8"/>
                <a:gd name="T12" fmla="*/ 15 w 15"/>
                <a:gd name="T13" fmla="*/ 8 h 8"/>
                <a:gd name="T14" fmla="*/ 2 w 15"/>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9" name="Freeform 45"/>
            <p:cNvSpPr>
              <a:spLocks/>
            </p:cNvSpPr>
            <p:nvPr userDrawn="1"/>
          </p:nvSpPr>
          <p:spPr bwMode="auto">
            <a:xfrm>
              <a:off x="2667" y="2131"/>
              <a:ext cx="66" cy="87"/>
            </a:xfrm>
            <a:custGeom>
              <a:avLst/>
              <a:gdLst>
                <a:gd name="T0" fmla="*/ 28 w 28"/>
                <a:gd name="T1" fmla="*/ 6 h 37"/>
                <a:gd name="T2" fmla="*/ 23 w 28"/>
                <a:gd name="T3" fmla="*/ 1 h 37"/>
                <a:gd name="T4" fmla="*/ 2 w 28"/>
                <a:gd name="T5" fmla="*/ 0 h 37"/>
                <a:gd name="T6" fmla="*/ 0 w 28"/>
                <a:gd name="T7" fmla="*/ 11 h 37"/>
                <a:gd name="T8" fmla="*/ 2 w 28"/>
                <a:gd name="T9" fmla="*/ 25 h 37"/>
                <a:gd name="T10" fmla="*/ 12 w 28"/>
                <a:gd name="T11" fmla="*/ 37 h 37"/>
                <a:gd name="T12" fmla="*/ 14 w 28"/>
                <a:gd name="T13" fmla="*/ 34 h 37"/>
                <a:gd name="T14" fmla="*/ 26 w 28"/>
                <a:gd name="T15" fmla="*/ 13 h 37"/>
                <a:gd name="T16" fmla="*/ 28 w 28"/>
                <a:gd name="T1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0" name="Freeform 46"/>
            <p:cNvSpPr>
              <a:spLocks/>
            </p:cNvSpPr>
            <p:nvPr userDrawn="1"/>
          </p:nvSpPr>
          <p:spPr bwMode="auto">
            <a:xfrm>
              <a:off x="2676" y="2142"/>
              <a:ext cx="45" cy="59"/>
            </a:xfrm>
            <a:custGeom>
              <a:avLst/>
              <a:gdLst>
                <a:gd name="T0" fmla="*/ 19 w 19"/>
                <a:gd name="T1" fmla="*/ 4 h 25"/>
                <a:gd name="T2" fmla="*/ 8 w 19"/>
                <a:gd name="T3" fmla="*/ 23 h 25"/>
                <a:gd name="T4" fmla="*/ 7 w 19"/>
                <a:gd name="T5" fmla="*/ 25 h 25"/>
                <a:gd name="T6" fmla="*/ 2 w 19"/>
                <a:gd name="T7" fmla="*/ 16 h 25"/>
                <a:gd name="T8" fmla="*/ 0 w 19"/>
                <a:gd name="T9" fmla="*/ 6 h 25"/>
                <a:gd name="T10" fmla="*/ 1 w 19"/>
                <a:gd name="T11" fmla="*/ 0 h 25"/>
                <a:gd name="T12" fmla="*/ 16 w 19"/>
                <a:gd name="T13" fmla="*/ 1 h 25"/>
                <a:gd name="T14" fmla="*/ 19 w 19"/>
                <a:gd name="T15" fmla="*/ 2 h 25"/>
                <a:gd name="T16" fmla="*/ 19 w 19"/>
                <a:gd name="T17"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1" name="Freeform 47"/>
            <p:cNvSpPr>
              <a:spLocks/>
            </p:cNvSpPr>
            <p:nvPr userDrawn="1"/>
          </p:nvSpPr>
          <p:spPr bwMode="auto">
            <a:xfrm>
              <a:off x="2757" y="2128"/>
              <a:ext cx="66" cy="90"/>
            </a:xfrm>
            <a:custGeom>
              <a:avLst/>
              <a:gdLst>
                <a:gd name="T0" fmla="*/ 1 w 28"/>
                <a:gd name="T1" fmla="*/ 12 h 38"/>
                <a:gd name="T2" fmla="*/ 14 w 28"/>
                <a:gd name="T3" fmla="*/ 36 h 38"/>
                <a:gd name="T4" fmla="*/ 16 w 28"/>
                <a:gd name="T5" fmla="*/ 38 h 38"/>
                <a:gd name="T6" fmla="*/ 25 w 28"/>
                <a:gd name="T7" fmla="*/ 27 h 38"/>
                <a:gd name="T8" fmla="*/ 28 w 28"/>
                <a:gd name="T9" fmla="*/ 12 h 38"/>
                <a:gd name="T10" fmla="*/ 26 w 28"/>
                <a:gd name="T11" fmla="*/ 0 h 38"/>
                <a:gd name="T12" fmla="*/ 5 w 28"/>
                <a:gd name="T13" fmla="*/ 3 h 38"/>
                <a:gd name="T14" fmla="*/ 0 w 28"/>
                <a:gd name="T15" fmla="*/ 7 h 38"/>
                <a:gd name="T16" fmla="*/ 1 w 28"/>
                <a:gd name="T17"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2" name="Freeform 48"/>
            <p:cNvSpPr>
              <a:spLocks/>
            </p:cNvSpPr>
            <p:nvPr userDrawn="1"/>
          </p:nvSpPr>
          <p:spPr bwMode="auto">
            <a:xfrm>
              <a:off x="2768" y="2142"/>
              <a:ext cx="45" cy="59"/>
            </a:xfrm>
            <a:custGeom>
              <a:avLst/>
              <a:gdLst>
                <a:gd name="T0" fmla="*/ 10 w 19"/>
                <a:gd name="T1" fmla="*/ 22 h 25"/>
                <a:gd name="T2" fmla="*/ 1 w 19"/>
                <a:gd name="T3" fmla="*/ 4 h 25"/>
                <a:gd name="T4" fmla="*/ 0 w 19"/>
                <a:gd name="T5" fmla="*/ 2 h 25"/>
                <a:gd name="T6" fmla="*/ 2 w 19"/>
                <a:gd name="T7" fmla="*/ 1 h 25"/>
                <a:gd name="T8" fmla="*/ 17 w 19"/>
                <a:gd name="T9" fmla="*/ 0 h 25"/>
                <a:gd name="T10" fmla="*/ 19 w 19"/>
                <a:gd name="T11" fmla="*/ 4 h 25"/>
                <a:gd name="T12" fmla="*/ 17 w 19"/>
                <a:gd name="T13" fmla="*/ 17 h 25"/>
                <a:gd name="T14" fmla="*/ 12 w 19"/>
                <a:gd name="T15" fmla="*/ 25 h 25"/>
                <a:gd name="T16" fmla="*/ 10 w 19"/>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3" name="Freeform 49"/>
            <p:cNvSpPr>
              <a:spLocks/>
            </p:cNvSpPr>
            <p:nvPr userDrawn="1"/>
          </p:nvSpPr>
          <p:spPr bwMode="auto">
            <a:xfrm>
              <a:off x="2702" y="2164"/>
              <a:ext cx="85" cy="73"/>
            </a:xfrm>
            <a:custGeom>
              <a:avLst/>
              <a:gdLst>
                <a:gd name="T0" fmla="*/ 15 w 36"/>
                <a:gd name="T1" fmla="*/ 2 h 31"/>
                <a:gd name="T2" fmla="*/ 1 w 36"/>
                <a:gd name="T3" fmla="*/ 23 h 31"/>
                <a:gd name="T4" fmla="*/ 0 w 36"/>
                <a:gd name="T5" fmla="*/ 25 h 31"/>
                <a:gd name="T6" fmla="*/ 17 w 36"/>
                <a:gd name="T7" fmla="*/ 31 h 31"/>
                <a:gd name="T8" fmla="*/ 27 w 36"/>
                <a:gd name="T9" fmla="*/ 30 h 31"/>
                <a:gd name="T10" fmla="*/ 36 w 36"/>
                <a:gd name="T11" fmla="*/ 25 h 31"/>
                <a:gd name="T12" fmla="*/ 35 w 36"/>
                <a:gd name="T13" fmla="*/ 23 h 31"/>
                <a:gd name="T14" fmla="*/ 21 w 36"/>
                <a:gd name="T15" fmla="*/ 3 h 31"/>
                <a:gd name="T16" fmla="*/ 18 w 36"/>
                <a:gd name="T17" fmla="*/ 0 h 31"/>
                <a:gd name="T18" fmla="*/ 15 w 36"/>
                <a:gd name="T19"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4" name="Freeform 50"/>
            <p:cNvSpPr>
              <a:spLocks/>
            </p:cNvSpPr>
            <p:nvPr userDrawn="1"/>
          </p:nvSpPr>
          <p:spPr bwMode="auto">
            <a:xfrm>
              <a:off x="2719" y="2180"/>
              <a:ext cx="52" cy="45"/>
            </a:xfrm>
            <a:custGeom>
              <a:avLst/>
              <a:gdLst>
                <a:gd name="T0" fmla="*/ 1 w 22"/>
                <a:gd name="T1" fmla="*/ 14 h 19"/>
                <a:gd name="T2" fmla="*/ 10 w 22"/>
                <a:gd name="T3" fmla="*/ 1 h 19"/>
                <a:gd name="T4" fmla="*/ 11 w 22"/>
                <a:gd name="T5" fmla="*/ 0 h 19"/>
                <a:gd name="T6" fmla="*/ 12 w 22"/>
                <a:gd name="T7" fmla="*/ 1 h 19"/>
                <a:gd name="T8" fmla="*/ 21 w 22"/>
                <a:gd name="T9" fmla="*/ 14 h 19"/>
                <a:gd name="T10" fmla="*/ 22 w 22"/>
                <a:gd name="T11" fmla="*/ 17 h 19"/>
                <a:gd name="T12" fmla="*/ 10 w 22"/>
                <a:gd name="T13" fmla="*/ 19 h 19"/>
                <a:gd name="T14" fmla="*/ 0 w 22"/>
                <a:gd name="T15" fmla="*/ 16 h 19"/>
                <a:gd name="T16" fmla="*/ 1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5" name="Freeform 51"/>
            <p:cNvSpPr>
              <a:spLocks noEditPoints="1"/>
            </p:cNvSpPr>
            <p:nvPr userDrawn="1"/>
          </p:nvSpPr>
          <p:spPr bwMode="auto">
            <a:xfrm>
              <a:off x="2825" y="2279"/>
              <a:ext cx="24" cy="24"/>
            </a:xfrm>
            <a:custGeom>
              <a:avLst/>
              <a:gdLst>
                <a:gd name="T0" fmla="*/ 1 w 10"/>
                <a:gd name="T1" fmla="*/ 5 h 10"/>
                <a:gd name="T2" fmla="*/ 5 w 10"/>
                <a:gd name="T3" fmla="*/ 1 h 10"/>
                <a:gd name="T4" fmla="*/ 9 w 10"/>
                <a:gd name="T5" fmla="*/ 5 h 10"/>
                <a:gd name="T6" fmla="*/ 5 w 10"/>
                <a:gd name="T7" fmla="*/ 9 h 10"/>
                <a:gd name="T8" fmla="*/ 1 w 10"/>
                <a:gd name="T9" fmla="*/ 5 h 10"/>
                <a:gd name="T10" fmla="*/ 5 w 10"/>
                <a:gd name="T11" fmla="*/ 10 h 10"/>
                <a:gd name="T12" fmla="*/ 10 w 10"/>
                <a:gd name="T13" fmla="*/ 5 h 10"/>
                <a:gd name="T14" fmla="*/ 5 w 10"/>
                <a:gd name="T15" fmla="*/ 0 h 10"/>
                <a:gd name="T16" fmla="*/ 0 w 10"/>
                <a:gd name="T17" fmla="*/ 5 h 10"/>
                <a:gd name="T18" fmla="*/ 5 w 10"/>
                <a:gd name="T19" fmla="*/ 10 h 10"/>
                <a:gd name="T20" fmla="*/ 4 w 10"/>
                <a:gd name="T21" fmla="*/ 5 h 10"/>
                <a:gd name="T22" fmla="*/ 5 w 10"/>
                <a:gd name="T23" fmla="*/ 5 h 10"/>
                <a:gd name="T24" fmla="*/ 6 w 10"/>
                <a:gd name="T25" fmla="*/ 8 h 10"/>
                <a:gd name="T26" fmla="*/ 7 w 10"/>
                <a:gd name="T27" fmla="*/ 8 h 10"/>
                <a:gd name="T28" fmla="*/ 6 w 10"/>
                <a:gd name="T29" fmla="*/ 5 h 10"/>
                <a:gd name="T30" fmla="*/ 7 w 10"/>
                <a:gd name="T31" fmla="*/ 4 h 10"/>
                <a:gd name="T32" fmla="*/ 5 w 10"/>
                <a:gd name="T33" fmla="*/ 2 h 10"/>
                <a:gd name="T34" fmla="*/ 3 w 10"/>
                <a:gd name="T35" fmla="*/ 2 h 10"/>
                <a:gd name="T36" fmla="*/ 3 w 10"/>
                <a:gd name="T37" fmla="*/ 8 h 10"/>
                <a:gd name="T38" fmla="*/ 4 w 10"/>
                <a:gd name="T39" fmla="*/ 8 h 10"/>
                <a:gd name="T40" fmla="*/ 4 w 10"/>
                <a:gd name="T41" fmla="*/ 5 h 10"/>
                <a:gd name="T42" fmla="*/ 4 w 10"/>
                <a:gd name="T43" fmla="*/ 5 h 10"/>
                <a:gd name="T44" fmla="*/ 4 w 10"/>
                <a:gd name="T45" fmla="*/ 3 h 10"/>
                <a:gd name="T46" fmla="*/ 5 w 10"/>
                <a:gd name="T47" fmla="*/ 3 h 10"/>
                <a:gd name="T48" fmla="*/ 6 w 10"/>
                <a:gd name="T49" fmla="*/ 4 h 10"/>
                <a:gd name="T50" fmla="*/ 5 w 10"/>
                <a:gd name="T51" fmla="*/ 5 h 10"/>
                <a:gd name="T52" fmla="*/ 4 w 10"/>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6" name="Freeform 52"/>
            <p:cNvSpPr>
              <a:spLocks noEditPoints="1"/>
            </p:cNvSpPr>
            <p:nvPr userDrawn="1"/>
          </p:nvSpPr>
          <p:spPr bwMode="auto">
            <a:xfrm>
              <a:off x="3099" y="2279"/>
              <a:ext cx="22" cy="24"/>
            </a:xfrm>
            <a:custGeom>
              <a:avLst/>
              <a:gdLst>
                <a:gd name="T0" fmla="*/ 1 w 9"/>
                <a:gd name="T1" fmla="*/ 5 h 10"/>
                <a:gd name="T2" fmla="*/ 5 w 9"/>
                <a:gd name="T3" fmla="*/ 1 h 10"/>
                <a:gd name="T4" fmla="*/ 8 w 9"/>
                <a:gd name="T5" fmla="*/ 5 h 10"/>
                <a:gd name="T6" fmla="*/ 5 w 9"/>
                <a:gd name="T7" fmla="*/ 9 h 10"/>
                <a:gd name="T8" fmla="*/ 1 w 9"/>
                <a:gd name="T9" fmla="*/ 5 h 10"/>
                <a:gd name="T10" fmla="*/ 5 w 9"/>
                <a:gd name="T11" fmla="*/ 10 h 10"/>
                <a:gd name="T12" fmla="*/ 9 w 9"/>
                <a:gd name="T13" fmla="*/ 5 h 10"/>
                <a:gd name="T14" fmla="*/ 5 w 9"/>
                <a:gd name="T15" fmla="*/ 0 h 10"/>
                <a:gd name="T16" fmla="*/ 0 w 9"/>
                <a:gd name="T17" fmla="*/ 5 h 10"/>
                <a:gd name="T18" fmla="*/ 5 w 9"/>
                <a:gd name="T19" fmla="*/ 10 h 10"/>
                <a:gd name="T20" fmla="*/ 4 w 9"/>
                <a:gd name="T21" fmla="*/ 5 h 10"/>
                <a:gd name="T22" fmla="*/ 5 w 9"/>
                <a:gd name="T23" fmla="*/ 5 h 10"/>
                <a:gd name="T24" fmla="*/ 6 w 9"/>
                <a:gd name="T25" fmla="*/ 8 h 10"/>
                <a:gd name="T26" fmla="*/ 7 w 9"/>
                <a:gd name="T27" fmla="*/ 8 h 10"/>
                <a:gd name="T28" fmla="*/ 5 w 9"/>
                <a:gd name="T29" fmla="*/ 5 h 10"/>
                <a:gd name="T30" fmla="*/ 7 w 9"/>
                <a:gd name="T31" fmla="*/ 4 h 10"/>
                <a:gd name="T32" fmla="*/ 5 w 9"/>
                <a:gd name="T33" fmla="*/ 2 h 10"/>
                <a:gd name="T34" fmla="*/ 3 w 9"/>
                <a:gd name="T35" fmla="*/ 2 h 10"/>
                <a:gd name="T36" fmla="*/ 3 w 9"/>
                <a:gd name="T37" fmla="*/ 8 h 10"/>
                <a:gd name="T38" fmla="*/ 4 w 9"/>
                <a:gd name="T39" fmla="*/ 8 h 10"/>
                <a:gd name="T40" fmla="*/ 4 w 9"/>
                <a:gd name="T41" fmla="*/ 5 h 10"/>
                <a:gd name="T42" fmla="*/ 4 w 9"/>
                <a:gd name="T43" fmla="*/ 5 h 10"/>
                <a:gd name="T44" fmla="*/ 4 w 9"/>
                <a:gd name="T45" fmla="*/ 3 h 10"/>
                <a:gd name="T46" fmla="*/ 5 w 9"/>
                <a:gd name="T47" fmla="*/ 3 h 10"/>
                <a:gd name="T48" fmla="*/ 6 w 9"/>
                <a:gd name="T49" fmla="*/ 4 h 10"/>
                <a:gd name="T50" fmla="*/ 5 w 9"/>
                <a:gd name="T51" fmla="*/ 5 h 10"/>
                <a:gd name="T52" fmla="*/ 4 w 9"/>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7" name="Freeform 53"/>
            <p:cNvSpPr>
              <a:spLocks/>
            </p:cNvSpPr>
            <p:nvPr userDrawn="1"/>
          </p:nvSpPr>
          <p:spPr bwMode="auto">
            <a:xfrm>
              <a:off x="2927" y="2015"/>
              <a:ext cx="229" cy="290"/>
            </a:xfrm>
            <a:custGeom>
              <a:avLst/>
              <a:gdLst>
                <a:gd name="T0" fmla="*/ 7 w 97"/>
                <a:gd name="T1" fmla="*/ 0 h 123"/>
                <a:gd name="T2" fmla="*/ 8 w 97"/>
                <a:gd name="T3" fmla="*/ 0 h 123"/>
                <a:gd name="T4" fmla="*/ 50 w 97"/>
                <a:gd name="T5" fmla="*/ 10 h 123"/>
                <a:gd name="T6" fmla="*/ 89 w 97"/>
                <a:gd name="T7" fmla="*/ 0 h 123"/>
                <a:gd name="T8" fmla="*/ 90 w 97"/>
                <a:gd name="T9" fmla="*/ 1 h 123"/>
                <a:gd name="T10" fmla="*/ 97 w 97"/>
                <a:gd name="T11" fmla="*/ 38 h 123"/>
                <a:gd name="T12" fmla="*/ 50 w 97"/>
                <a:gd name="T13" fmla="*/ 123 h 123"/>
                <a:gd name="T14" fmla="*/ 50 w 97"/>
                <a:gd name="T15" fmla="*/ 123 h 123"/>
                <a:gd name="T16" fmla="*/ 0 w 97"/>
                <a:gd name="T17" fmla="*/ 34 h 123"/>
                <a:gd name="T18" fmla="*/ 7 w 97"/>
                <a:gd name="T1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8" name="Freeform 54"/>
            <p:cNvSpPr>
              <a:spLocks/>
            </p:cNvSpPr>
            <p:nvPr userDrawn="1"/>
          </p:nvSpPr>
          <p:spPr bwMode="auto">
            <a:xfrm>
              <a:off x="2946" y="2043"/>
              <a:ext cx="191" cy="241"/>
            </a:xfrm>
            <a:custGeom>
              <a:avLst/>
              <a:gdLst>
                <a:gd name="T0" fmla="*/ 4 w 81"/>
                <a:gd name="T1" fmla="*/ 0 h 102"/>
                <a:gd name="T2" fmla="*/ 4 w 81"/>
                <a:gd name="T3" fmla="*/ 0 h 102"/>
                <a:gd name="T4" fmla="*/ 0 w 81"/>
                <a:gd name="T5" fmla="*/ 25 h 102"/>
                <a:gd name="T6" fmla="*/ 42 w 81"/>
                <a:gd name="T7" fmla="*/ 102 h 102"/>
                <a:gd name="T8" fmla="*/ 42 w 81"/>
                <a:gd name="T9" fmla="*/ 102 h 102"/>
                <a:gd name="T10" fmla="*/ 81 w 81"/>
                <a:gd name="T11" fmla="*/ 28 h 102"/>
                <a:gd name="T12" fmla="*/ 76 w 81"/>
                <a:gd name="T13" fmla="*/ 0 h 102"/>
                <a:gd name="T14" fmla="*/ 76 w 81"/>
                <a:gd name="T15" fmla="*/ 0 h 102"/>
                <a:gd name="T16" fmla="*/ 41 w 81"/>
                <a:gd name="T17" fmla="*/ 7 h 102"/>
                <a:gd name="T18" fmla="*/ 4 w 81"/>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9" name="Freeform 55"/>
            <p:cNvSpPr>
              <a:spLocks/>
            </p:cNvSpPr>
            <p:nvPr userDrawn="1"/>
          </p:nvSpPr>
          <p:spPr bwMode="auto">
            <a:xfrm>
              <a:off x="2960" y="2058"/>
              <a:ext cx="165" cy="212"/>
            </a:xfrm>
            <a:custGeom>
              <a:avLst/>
              <a:gdLst>
                <a:gd name="T0" fmla="*/ 2 w 70"/>
                <a:gd name="T1" fmla="*/ 0 h 90"/>
                <a:gd name="T2" fmla="*/ 3 w 70"/>
                <a:gd name="T3" fmla="*/ 0 h 90"/>
                <a:gd name="T4" fmla="*/ 36 w 70"/>
                <a:gd name="T5" fmla="*/ 5 h 90"/>
                <a:gd name="T6" fmla="*/ 67 w 70"/>
                <a:gd name="T7" fmla="*/ 0 h 90"/>
                <a:gd name="T8" fmla="*/ 67 w 70"/>
                <a:gd name="T9" fmla="*/ 1 h 90"/>
                <a:gd name="T10" fmla="*/ 70 w 70"/>
                <a:gd name="T11" fmla="*/ 21 h 90"/>
                <a:gd name="T12" fmla="*/ 36 w 70"/>
                <a:gd name="T13" fmla="*/ 90 h 90"/>
                <a:gd name="T14" fmla="*/ 36 w 70"/>
                <a:gd name="T15" fmla="*/ 90 h 90"/>
                <a:gd name="T16" fmla="*/ 0 w 70"/>
                <a:gd name="T17" fmla="*/ 18 h 90"/>
                <a:gd name="T18" fmla="*/ 2 w 70"/>
                <a:gd name="T1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0" name="Freeform 56"/>
            <p:cNvSpPr>
              <a:spLocks/>
            </p:cNvSpPr>
            <p:nvPr userDrawn="1"/>
          </p:nvSpPr>
          <p:spPr bwMode="auto">
            <a:xfrm>
              <a:off x="3031" y="2142"/>
              <a:ext cx="19" cy="22"/>
            </a:xfrm>
            <a:custGeom>
              <a:avLst/>
              <a:gdLst>
                <a:gd name="T0" fmla="*/ 8 w 8"/>
                <a:gd name="T1" fmla="*/ 9 h 9"/>
                <a:gd name="T2" fmla="*/ 8 w 8"/>
                <a:gd name="T3" fmla="*/ 1 h 9"/>
                <a:gd name="T4" fmla="*/ 1 w 8"/>
                <a:gd name="T5" fmla="*/ 0 h 9"/>
                <a:gd name="T6" fmla="*/ 0 w 8"/>
                <a:gd name="T7" fmla="*/ 1 h 9"/>
                <a:gd name="T8" fmla="*/ 8 w 8"/>
                <a:gd name="T9" fmla="*/ 9 h 9"/>
              </a:gdLst>
              <a:ahLst/>
              <a:cxnLst>
                <a:cxn ang="0">
                  <a:pos x="T0" y="T1"/>
                </a:cxn>
                <a:cxn ang="0">
                  <a:pos x="T2" y="T3"/>
                </a:cxn>
                <a:cxn ang="0">
                  <a:pos x="T4" y="T5"/>
                </a:cxn>
                <a:cxn ang="0">
                  <a:pos x="T6" y="T7"/>
                </a:cxn>
                <a:cxn ang="0">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1" name="Freeform 57"/>
            <p:cNvSpPr>
              <a:spLocks/>
            </p:cNvSpPr>
            <p:nvPr userDrawn="1"/>
          </p:nvSpPr>
          <p:spPr bwMode="auto">
            <a:xfrm>
              <a:off x="3000" y="2088"/>
              <a:ext cx="73" cy="73"/>
            </a:xfrm>
            <a:custGeom>
              <a:avLst/>
              <a:gdLst>
                <a:gd name="T0" fmla="*/ 23 w 31"/>
                <a:gd name="T1" fmla="*/ 25 h 31"/>
                <a:gd name="T2" fmla="*/ 23 w 31"/>
                <a:gd name="T3" fmla="*/ 31 h 31"/>
                <a:gd name="T4" fmla="*/ 31 w 31"/>
                <a:gd name="T5" fmla="*/ 23 h 31"/>
                <a:gd name="T6" fmla="*/ 7 w 31"/>
                <a:gd name="T7" fmla="*/ 9 h 31"/>
                <a:gd name="T8" fmla="*/ 8 w 31"/>
                <a:gd name="T9" fmla="*/ 7 h 31"/>
                <a:gd name="T10" fmla="*/ 13 w 31"/>
                <a:gd name="T11" fmla="*/ 8 h 31"/>
                <a:gd name="T12" fmla="*/ 16 w 31"/>
                <a:gd name="T13" fmla="*/ 7 h 31"/>
                <a:gd name="T14" fmla="*/ 11 w 31"/>
                <a:gd name="T15" fmla="*/ 5 h 31"/>
                <a:gd name="T16" fmla="*/ 11 w 31"/>
                <a:gd name="T17" fmla="*/ 5 h 31"/>
                <a:gd name="T18" fmla="*/ 18 w 31"/>
                <a:gd name="T19" fmla="*/ 4 h 31"/>
                <a:gd name="T20" fmla="*/ 15 w 31"/>
                <a:gd name="T21" fmla="*/ 1 h 31"/>
                <a:gd name="T22" fmla="*/ 10 w 31"/>
                <a:gd name="T23" fmla="*/ 0 h 31"/>
                <a:gd name="T24" fmla="*/ 0 w 31"/>
                <a:gd name="T25" fmla="*/ 9 h 31"/>
                <a:gd name="T26" fmla="*/ 10 w 31"/>
                <a:gd name="T27" fmla="*/ 20 h 31"/>
                <a:gd name="T28" fmla="*/ 18 w 31"/>
                <a:gd name="T29" fmla="*/ 21 h 31"/>
                <a:gd name="T30" fmla="*/ 23 w 31"/>
                <a:gd name="T31"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2" name="Freeform 58"/>
            <p:cNvSpPr>
              <a:spLocks/>
            </p:cNvSpPr>
            <p:nvPr userDrawn="1"/>
          </p:nvSpPr>
          <p:spPr bwMode="auto">
            <a:xfrm>
              <a:off x="3033" y="2079"/>
              <a:ext cx="40" cy="37"/>
            </a:xfrm>
            <a:custGeom>
              <a:avLst/>
              <a:gdLst>
                <a:gd name="T0" fmla="*/ 0 w 17"/>
                <a:gd name="T1" fmla="*/ 14 h 16"/>
                <a:gd name="T2" fmla="*/ 0 w 17"/>
                <a:gd name="T3" fmla="*/ 15 h 16"/>
                <a:gd name="T4" fmla="*/ 8 w 17"/>
                <a:gd name="T5" fmla="*/ 16 h 16"/>
                <a:gd name="T6" fmla="*/ 9 w 17"/>
                <a:gd name="T7" fmla="*/ 16 h 16"/>
                <a:gd name="T8" fmla="*/ 17 w 17"/>
                <a:gd name="T9" fmla="*/ 9 h 16"/>
                <a:gd name="T10" fmla="*/ 17 w 17"/>
                <a:gd name="T11" fmla="*/ 7 h 16"/>
                <a:gd name="T12" fmla="*/ 15 w 17"/>
                <a:gd name="T13" fmla="*/ 4 h 16"/>
                <a:gd name="T14" fmla="*/ 13 w 17"/>
                <a:gd name="T15" fmla="*/ 5 h 16"/>
                <a:gd name="T16" fmla="*/ 10 w 17"/>
                <a:gd name="T17" fmla="*/ 7 h 16"/>
                <a:gd name="T18" fmla="*/ 9 w 17"/>
                <a:gd name="T19" fmla="*/ 8 h 16"/>
                <a:gd name="T20" fmla="*/ 8 w 17"/>
                <a:gd name="T21" fmla="*/ 5 h 16"/>
                <a:gd name="T22" fmla="*/ 6 w 17"/>
                <a:gd name="T23" fmla="*/ 2 h 16"/>
                <a:gd name="T24" fmla="*/ 3 w 17"/>
                <a:gd name="T25" fmla="*/ 1 h 16"/>
                <a:gd name="T26" fmla="*/ 2 w 17"/>
                <a:gd name="T27" fmla="*/ 0 h 16"/>
                <a:gd name="T28" fmla="*/ 1 w 17"/>
                <a:gd name="T29" fmla="*/ 1 h 16"/>
                <a:gd name="T30" fmla="*/ 1 w 17"/>
                <a:gd name="T31" fmla="*/ 3 h 16"/>
                <a:gd name="T32" fmla="*/ 6 w 17"/>
                <a:gd name="T33" fmla="*/ 8 h 16"/>
                <a:gd name="T34" fmla="*/ 5 w 17"/>
                <a:gd name="T35" fmla="*/ 10 h 16"/>
                <a:gd name="T36" fmla="*/ 6 w 17"/>
                <a:gd name="T37" fmla="*/ 10 h 16"/>
                <a:gd name="T38" fmla="*/ 7 w 17"/>
                <a:gd name="T39" fmla="*/ 11 h 16"/>
                <a:gd name="T40" fmla="*/ 6 w 17"/>
                <a:gd name="T41" fmla="*/ 12 h 16"/>
                <a:gd name="T42" fmla="*/ 5 w 17"/>
                <a:gd name="T43" fmla="*/ 12 h 16"/>
                <a:gd name="T44" fmla="*/ 5 w 17"/>
                <a:gd name="T45" fmla="*/ 12 h 16"/>
                <a:gd name="T46" fmla="*/ 4 w 17"/>
                <a:gd name="T47" fmla="*/ 12 h 16"/>
                <a:gd name="T48" fmla="*/ 0 w 17"/>
                <a:gd name="T49"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3" name="Freeform 59"/>
            <p:cNvSpPr>
              <a:spLocks/>
            </p:cNvSpPr>
            <p:nvPr userDrawn="1"/>
          </p:nvSpPr>
          <p:spPr bwMode="auto">
            <a:xfrm>
              <a:off x="3031" y="2091"/>
              <a:ext cx="4" cy="4"/>
            </a:xfrm>
            <a:custGeom>
              <a:avLst/>
              <a:gdLst>
                <a:gd name="T0" fmla="*/ 0 w 2"/>
                <a:gd name="T1" fmla="*/ 0 h 2"/>
                <a:gd name="T2" fmla="*/ 2 w 2"/>
                <a:gd name="T3" fmla="*/ 1 h 2"/>
                <a:gd name="T4" fmla="*/ 2 w 2"/>
                <a:gd name="T5" fmla="*/ 1 h 2"/>
                <a:gd name="T6" fmla="*/ 1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4" name="Freeform 60"/>
            <p:cNvSpPr>
              <a:spLocks/>
            </p:cNvSpPr>
            <p:nvPr userDrawn="1"/>
          </p:nvSpPr>
          <p:spPr bwMode="auto">
            <a:xfrm>
              <a:off x="3021" y="2154"/>
              <a:ext cx="48" cy="45"/>
            </a:xfrm>
            <a:custGeom>
              <a:avLst/>
              <a:gdLst>
                <a:gd name="T0" fmla="*/ 2 w 20"/>
                <a:gd name="T1" fmla="*/ 0 h 19"/>
                <a:gd name="T2" fmla="*/ 2 w 20"/>
                <a:gd name="T3" fmla="*/ 0 h 19"/>
                <a:gd name="T4" fmla="*/ 0 w 20"/>
                <a:gd name="T5" fmla="*/ 4 h 19"/>
                <a:gd name="T6" fmla="*/ 7 w 20"/>
                <a:gd name="T7" fmla="*/ 11 h 19"/>
                <a:gd name="T8" fmla="*/ 12 w 20"/>
                <a:gd name="T9" fmla="*/ 11 h 19"/>
                <a:gd name="T10" fmla="*/ 15 w 20"/>
                <a:gd name="T11" fmla="*/ 14 h 19"/>
                <a:gd name="T12" fmla="*/ 15 w 20"/>
                <a:gd name="T13" fmla="*/ 19 h 19"/>
                <a:gd name="T14" fmla="*/ 20 w 20"/>
                <a:gd name="T15" fmla="*/ 13 h 19"/>
                <a:gd name="T16" fmla="*/ 2 w 20"/>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5"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Lst>
              <a:ahLst/>
              <a:cxnLst>
                <a:cxn ang="0">
                  <a:pos x="T0" y="T1"/>
                </a:cxn>
                <a:cxn ang="0">
                  <a:pos x="T2" y="T3"/>
                </a:cxn>
                <a:cxn ang="0">
                  <a:pos x="T4" y="T5"/>
                </a:cxn>
                <a:cxn ang="0">
                  <a:pos x="T6" y="T7"/>
                </a:cxn>
                <a:cxn ang="0">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6" name="Freeform 62"/>
            <p:cNvSpPr>
              <a:spLocks/>
            </p:cNvSpPr>
            <p:nvPr userDrawn="1"/>
          </p:nvSpPr>
          <p:spPr bwMode="auto">
            <a:xfrm>
              <a:off x="3026" y="2190"/>
              <a:ext cx="35" cy="42"/>
            </a:xfrm>
            <a:custGeom>
              <a:avLst/>
              <a:gdLst>
                <a:gd name="T0" fmla="*/ 3 w 15"/>
                <a:gd name="T1" fmla="*/ 1 h 18"/>
                <a:gd name="T2" fmla="*/ 4 w 15"/>
                <a:gd name="T3" fmla="*/ 0 h 18"/>
                <a:gd name="T4" fmla="*/ 0 w 15"/>
                <a:gd name="T5" fmla="*/ 5 h 18"/>
                <a:gd name="T6" fmla="*/ 12 w 15"/>
                <a:gd name="T7" fmla="*/ 17 h 18"/>
                <a:gd name="T8" fmla="*/ 12 w 15"/>
                <a:gd name="T9" fmla="*/ 17 h 18"/>
                <a:gd name="T10" fmla="*/ 12 w 15"/>
                <a:gd name="T11" fmla="*/ 18 h 18"/>
                <a:gd name="T12" fmla="*/ 15 w 15"/>
                <a:gd name="T13" fmla="*/ 13 h 18"/>
                <a:gd name="T14" fmla="*/ 3 w 15"/>
                <a:gd name="T15" fmla="*/ 1 h 18"/>
                <a:gd name="T16" fmla="*/ 3 w 15"/>
                <a:gd name="T1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7" name="Freeform 63"/>
            <p:cNvSpPr>
              <a:spLocks/>
            </p:cNvSpPr>
            <p:nvPr userDrawn="1"/>
          </p:nvSpPr>
          <p:spPr bwMode="auto">
            <a:xfrm>
              <a:off x="3040" y="2223"/>
              <a:ext cx="10" cy="33"/>
            </a:xfrm>
            <a:custGeom>
              <a:avLst/>
              <a:gdLst>
                <a:gd name="T0" fmla="*/ 0 w 4"/>
                <a:gd name="T1" fmla="*/ 0 h 14"/>
                <a:gd name="T2" fmla="*/ 0 w 4"/>
                <a:gd name="T3" fmla="*/ 11 h 14"/>
                <a:gd name="T4" fmla="*/ 2 w 4"/>
                <a:gd name="T5" fmla="*/ 14 h 14"/>
                <a:gd name="T6" fmla="*/ 4 w 4"/>
                <a:gd name="T7" fmla="*/ 11 h 14"/>
                <a:gd name="T8" fmla="*/ 4 w 4"/>
                <a:gd name="T9" fmla="*/ 4 h 14"/>
                <a:gd name="T10" fmla="*/ 3 w 4"/>
                <a:gd name="T11" fmla="*/ 1 h 14"/>
                <a:gd name="T12" fmla="*/ 0 w 4"/>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8" name="Freeform 64"/>
            <p:cNvSpPr>
              <a:spLocks/>
            </p:cNvSpPr>
            <p:nvPr userDrawn="1"/>
          </p:nvSpPr>
          <p:spPr bwMode="auto">
            <a:xfrm>
              <a:off x="3033" y="2232"/>
              <a:ext cx="5" cy="17"/>
            </a:xfrm>
            <a:custGeom>
              <a:avLst/>
              <a:gdLst>
                <a:gd name="T0" fmla="*/ 2 w 2"/>
                <a:gd name="T1" fmla="*/ 4 h 7"/>
                <a:gd name="T2" fmla="*/ 1 w 2"/>
                <a:gd name="T3" fmla="*/ 0 h 7"/>
                <a:gd name="T4" fmla="*/ 0 w 2"/>
                <a:gd name="T5" fmla="*/ 4 h 7"/>
                <a:gd name="T6" fmla="*/ 1 w 2"/>
                <a:gd name="T7" fmla="*/ 7 h 7"/>
                <a:gd name="T8" fmla="*/ 2 w 2"/>
                <a:gd name="T9" fmla="*/ 5 h 7"/>
                <a:gd name="T10" fmla="*/ 2 w 2"/>
                <a:gd name="T11" fmla="*/ 4 h 7"/>
              </a:gdLst>
              <a:ahLst/>
              <a:cxnLst>
                <a:cxn ang="0">
                  <a:pos x="T0" y="T1"/>
                </a:cxn>
                <a:cxn ang="0">
                  <a:pos x="T2" y="T3"/>
                </a:cxn>
                <a:cxn ang="0">
                  <a:pos x="T4" y="T5"/>
                </a:cxn>
                <a:cxn ang="0">
                  <a:pos x="T6" y="T7"/>
                </a:cxn>
                <a:cxn ang="0">
                  <a:pos x="T8" y="T9"/>
                </a:cxn>
                <a:cxn ang="0">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pic>
        <p:nvPicPr>
          <p:cNvPr id="6217" name="Picture 7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8956550"/>
      </p:ext>
    </p:extLst>
  </p:cSld>
  <p:clrMapOvr>
    <a:masterClrMapping/>
  </p:clrMapOvr>
  <p:timing>
    <p:tnLst>
      <p:par>
        <p:cTn id="1" dur="indefinite" restart="never" nodeType="tmRoot"/>
      </p:par>
    </p:tnLst>
  </p:timing>
</p:sldLayout>
</file>

<file path=ppt/slideLayouts/slideLayout2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EDF76F1-3ADF-4FF3-BBE1-21AFC1841CD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435997566"/>
      </p:ext>
    </p:extLst>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D817B59D-71DD-4F2B-B9E4-5BA463B755A1}"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1509845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pPr>
              <a:defRPr/>
            </a:pPr>
            <a:fld id="{EC6CB1D0-1119-4AE1-B61B-2C02AF2EAF1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238662"/>
      </p:ext>
    </p:extLst>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F6C61F49-8CB0-4A24-842A-D81DBFBCC9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778573265"/>
      </p:ext>
    </p:extLst>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28BD3891-CA03-4F0A-A7DB-2E19A50AFF36}"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30710412"/>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31794AD0-A8AF-4149-86AC-681EB08F093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71728850"/>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57DF00EC-B206-47B2-A6CC-C472C79DD81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38148788"/>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17EE0F7F-2E36-4B62-B8BC-57DE6628369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53383480"/>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8DFAB88-3A06-4CA5-ABE7-E13840FCED9E}"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26407858"/>
      </p:ext>
    </p:extLst>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C477533-F9E0-49EB-9CAE-BED2B8A0302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384437985"/>
      </p:ext>
    </p:extLst>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BEBFF8F-1A5E-4C08-8DEF-14B1F6E5209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655978320"/>
      </p:ext>
    </p:extLst>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9" name="Freeform 42"/>
            <p:cNvSpPr>
              <a:spLocks/>
            </p:cNvSpPr>
            <p:nvPr userDrawn="1"/>
          </p:nvSpPr>
          <p:spPr bwMode="auto">
            <a:xfrm>
              <a:off x="2674" y="2079"/>
              <a:ext cx="142" cy="45"/>
            </a:xfrm>
            <a:custGeom>
              <a:avLst/>
              <a:gdLst>
                <a:gd name="T0" fmla="*/ 2066 w 60"/>
                <a:gd name="T1" fmla="*/ 44652 h 19"/>
                <a:gd name="T2" fmla="*/ 49009 w 60"/>
                <a:gd name="T3" fmla="*/ 44652 h 19"/>
                <a:gd name="T4" fmla="*/ 64821 w 60"/>
                <a:gd name="T5" fmla="*/ 35458 h 19"/>
                <a:gd name="T6" fmla="*/ 61176 w 60"/>
                <a:gd name="T7" fmla="*/ 18853 h 19"/>
                <a:gd name="T8" fmla="*/ 69923 w 60"/>
                <a:gd name="T9" fmla="*/ 8784 h 19"/>
                <a:gd name="T10" fmla="*/ 78557 w 60"/>
                <a:gd name="T11" fmla="*/ 18853 h 19"/>
                <a:gd name="T12" fmla="*/ 71873 w 60"/>
                <a:gd name="T13" fmla="*/ 35458 h 19"/>
                <a:gd name="T14" fmla="*/ 86431 w 60"/>
                <a:gd name="T15" fmla="*/ 44652 h 19"/>
                <a:gd name="T16" fmla="*/ 131139 w 60"/>
                <a:gd name="T17" fmla="*/ 44652 h 19"/>
                <a:gd name="T18" fmla="*/ 139730 w 60"/>
                <a:gd name="T19" fmla="*/ 44652 h 19"/>
                <a:gd name="T20" fmla="*/ 109295 w 60"/>
                <a:gd name="T21" fmla="*/ 8784 h 19"/>
                <a:gd name="T22" fmla="*/ 69923 w 60"/>
                <a:gd name="T23" fmla="*/ 0 h 19"/>
                <a:gd name="T24" fmla="*/ 27389 w 60"/>
                <a:gd name="T25" fmla="*/ 8784 h 19"/>
                <a:gd name="T26" fmla="*/ 0 w 60"/>
                <a:gd name="T27" fmla="*/ 44652 h 19"/>
                <a:gd name="T28" fmla="*/ 2066 w 60"/>
                <a:gd name="T29" fmla="*/ 44652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 name="Freeform 43"/>
            <p:cNvSpPr>
              <a:spLocks/>
            </p:cNvSpPr>
            <p:nvPr userDrawn="1"/>
          </p:nvSpPr>
          <p:spPr bwMode="auto">
            <a:xfrm>
              <a:off x="2693" y="2093"/>
              <a:ext cx="35" cy="21"/>
            </a:xfrm>
            <a:custGeom>
              <a:avLst/>
              <a:gdLst>
                <a:gd name="T0" fmla="*/ 26297 w 15"/>
                <a:gd name="T1" fmla="*/ 16606 h 9"/>
                <a:gd name="T2" fmla="*/ 1932 w 15"/>
                <a:gd name="T3" fmla="*/ 16606 h 9"/>
                <a:gd name="T4" fmla="*/ 0 w 15"/>
                <a:gd name="T5" fmla="*/ 16606 h 9"/>
                <a:gd name="T6" fmla="*/ 26297 w 15"/>
                <a:gd name="T7" fmla="*/ 0 h 9"/>
                <a:gd name="T8" fmla="*/ 26297 w 15"/>
                <a:gd name="T9" fmla="*/ 0 h 9"/>
                <a:gd name="T10" fmla="*/ 26297 w 15"/>
                <a:gd name="T11" fmla="*/ 5957 h 9"/>
                <a:gd name="T12" fmla="*/ 30858 w 15"/>
                <a:gd name="T13" fmla="*/ 16606 h 9"/>
                <a:gd name="T14" fmla="*/ 26297 w 15"/>
                <a:gd name="T15" fmla="*/ 16606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1" name="Freeform 44"/>
            <p:cNvSpPr>
              <a:spLocks/>
            </p:cNvSpPr>
            <p:nvPr userDrawn="1"/>
          </p:nvSpPr>
          <p:spPr bwMode="auto">
            <a:xfrm>
              <a:off x="2759" y="2093"/>
              <a:ext cx="35" cy="19"/>
            </a:xfrm>
            <a:custGeom>
              <a:avLst/>
              <a:gdLst>
                <a:gd name="T0" fmla="*/ 4508 w 15"/>
                <a:gd name="T1" fmla="*/ 19183 h 8"/>
                <a:gd name="T2" fmla="*/ 1932 w 15"/>
                <a:gd name="T3" fmla="*/ 19183 h 8"/>
                <a:gd name="T4" fmla="*/ 5957 w 15"/>
                <a:gd name="T5" fmla="*/ 7192 h 8"/>
                <a:gd name="T6" fmla="*/ 5957 w 15"/>
                <a:gd name="T7" fmla="*/ 0 h 8"/>
                <a:gd name="T8" fmla="*/ 5957 w 15"/>
                <a:gd name="T9" fmla="*/ 0 h 8"/>
                <a:gd name="T10" fmla="*/ 30858 w 15"/>
                <a:gd name="T11" fmla="*/ 19183 h 8"/>
                <a:gd name="T12" fmla="*/ 30858 w 15"/>
                <a:gd name="T13" fmla="*/ 19183 h 8"/>
                <a:gd name="T14" fmla="*/ 4508 w 15"/>
                <a:gd name="T15" fmla="*/ 19183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2" name="Freeform 45"/>
            <p:cNvSpPr>
              <a:spLocks/>
            </p:cNvSpPr>
            <p:nvPr userDrawn="1"/>
          </p:nvSpPr>
          <p:spPr bwMode="auto">
            <a:xfrm>
              <a:off x="2667" y="2131"/>
              <a:ext cx="66" cy="87"/>
            </a:xfrm>
            <a:custGeom>
              <a:avLst/>
              <a:gdLst>
                <a:gd name="T0" fmla="*/ 63101 w 28"/>
                <a:gd name="T1" fmla="*/ 13142 h 37"/>
                <a:gd name="T2" fmla="*/ 51310 w 28"/>
                <a:gd name="T3" fmla="*/ 2013 h 37"/>
                <a:gd name="T4" fmla="*/ 4818 w 28"/>
                <a:gd name="T5" fmla="*/ 0 h 37"/>
                <a:gd name="T6" fmla="*/ 0 w 28"/>
                <a:gd name="T7" fmla="*/ 24155 h 37"/>
                <a:gd name="T8" fmla="*/ 4818 w 28"/>
                <a:gd name="T9" fmla="*/ 55266 h 37"/>
                <a:gd name="T10" fmla="*/ 26770 w 28"/>
                <a:gd name="T11" fmla="*/ 81434 h 37"/>
                <a:gd name="T12" fmla="*/ 31576 w 28"/>
                <a:gd name="T13" fmla="*/ 74672 h 37"/>
                <a:gd name="T14" fmla="*/ 58134 w 28"/>
                <a:gd name="T15" fmla="*/ 29044 h 37"/>
                <a:gd name="T16" fmla="*/ 63101 w 28"/>
                <a:gd name="T17" fmla="*/ 1314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3" name="Freeform 46"/>
            <p:cNvSpPr>
              <a:spLocks/>
            </p:cNvSpPr>
            <p:nvPr userDrawn="1"/>
          </p:nvSpPr>
          <p:spPr bwMode="auto">
            <a:xfrm>
              <a:off x="2676" y="2142"/>
              <a:ext cx="45" cy="59"/>
            </a:xfrm>
            <a:custGeom>
              <a:avLst/>
              <a:gdLst>
                <a:gd name="T0" fmla="*/ 44652 w 19"/>
                <a:gd name="T1" fmla="*/ 8621 h 25"/>
                <a:gd name="T2" fmla="*/ 18853 w 19"/>
                <a:gd name="T3" fmla="*/ 51842 h 25"/>
                <a:gd name="T4" fmla="*/ 16766 w 19"/>
                <a:gd name="T5" fmla="*/ 56675 h 25"/>
                <a:gd name="T6" fmla="*/ 4903 w 19"/>
                <a:gd name="T7" fmla="*/ 36608 h 25"/>
                <a:gd name="T8" fmla="*/ 0 w 19"/>
                <a:gd name="T9" fmla="*/ 13461 h 25"/>
                <a:gd name="T10" fmla="*/ 2070 w 19"/>
                <a:gd name="T11" fmla="*/ 0 h 25"/>
                <a:gd name="T12" fmla="*/ 37573 w 19"/>
                <a:gd name="T13" fmla="*/ 2048 h 25"/>
                <a:gd name="T14" fmla="*/ 44652 w 19"/>
                <a:gd name="T15" fmla="*/ 4833 h 25"/>
                <a:gd name="T16" fmla="*/ 44652 w 19"/>
                <a:gd name="T17" fmla="*/ 8621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4" name="Freeform 47"/>
            <p:cNvSpPr>
              <a:spLocks/>
            </p:cNvSpPr>
            <p:nvPr userDrawn="1"/>
          </p:nvSpPr>
          <p:spPr bwMode="auto">
            <a:xfrm>
              <a:off x="2757" y="2128"/>
              <a:ext cx="66" cy="90"/>
            </a:xfrm>
            <a:custGeom>
              <a:avLst/>
              <a:gdLst>
                <a:gd name="T0" fmla="*/ 2044 w 28"/>
                <a:gd name="T1" fmla="*/ 27502 h 38"/>
                <a:gd name="T2" fmla="*/ 31576 w 28"/>
                <a:gd name="T3" fmla="*/ 83979 h 38"/>
                <a:gd name="T4" fmla="*/ 36399 w 28"/>
                <a:gd name="T5" fmla="*/ 88989 h 38"/>
                <a:gd name="T6" fmla="*/ 56251 w 28"/>
                <a:gd name="T7" fmla="*/ 63561 h 38"/>
                <a:gd name="T8" fmla="*/ 63101 w 28"/>
                <a:gd name="T9" fmla="*/ 27502 h 38"/>
                <a:gd name="T10" fmla="*/ 58134 w 28"/>
                <a:gd name="T11" fmla="*/ 0 h 38"/>
                <a:gd name="T12" fmla="*/ 11357 w 28"/>
                <a:gd name="T13" fmla="*/ 7079 h 38"/>
                <a:gd name="T14" fmla="*/ 0 w 28"/>
                <a:gd name="T15" fmla="*/ 16766 h 38"/>
                <a:gd name="T16" fmla="*/ 2044 w 28"/>
                <a:gd name="T17" fmla="*/ 2750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5" name="Freeform 48"/>
            <p:cNvSpPr>
              <a:spLocks/>
            </p:cNvSpPr>
            <p:nvPr userDrawn="1"/>
          </p:nvSpPr>
          <p:spPr bwMode="auto">
            <a:xfrm>
              <a:off x="2768" y="2142"/>
              <a:ext cx="45" cy="59"/>
            </a:xfrm>
            <a:custGeom>
              <a:avLst/>
              <a:gdLst>
                <a:gd name="T0" fmla="*/ 23845 w 19"/>
                <a:gd name="T1" fmla="*/ 50065 h 25"/>
                <a:gd name="T2" fmla="*/ 2070 w 19"/>
                <a:gd name="T3" fmla="*/ 8621 h 25"/>
                <a:gd name="T4" fmla="*/ 0 w 19"/>
                <a:gd name="T5" fmla="*/ 4833 h 25"/>
                <a:gd name="T6" fmla="*/ 4903 w 19"/>
                <a:gd name="T7" fmla="*/ 2048 h 25"/>
                <a:gd name="T8" fmla="*/ 39709 w 19"/>
                <a:gd name="T9" fmla="*/ 0 h 25"/>
                <a:gd name="T10" fmla="*/ 44652 w 19"/>
                <a:gd name="T11" fmla="*/ 8621 h 25"/>
                <a:gd name="T12" fmla="*/ 39709 w 19"/>
                <a:gd name="T13" fmla="*/ 38369 h 25"/>
                <a:gd name="T14" fmla="*/ 27502 w 19"/>
                <a:gd name="T15" fmla="*/ 56675 h 25"/>
                <a:gd name="T16" fmla="*/ 23845 w 19"/>
                <a:gd name="T17" fmla="*/ 50065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6" name="Freeform 49"/>
            <p:cNvSpPr>
              <a:spLocks/>
            </p:cNvSpPr>
            <p:nvPr userDrawn="1"/>
          </p:nvSpPr>
          <p:spPr bwMode="auto">
            <a:xfrm>
              <a:off x="2702" y="2164"/>
              <a:ext cx="85" cy="73"/>
            </a:xfrm>
            <a:custGeom>
              <a:avLst/>
              <a:gdLst>
                <a:gd name="T0" fmla="*/ 33974 w 36"/>
                <a:gd name="T1" fmla="*/ 4769 h 31"/>
                <a:gd name="T2" fmla="*/ 2052 w 36"/>
                <a:gd name="T3" fmla="*/ 50978 h 31"/>
                <a:gd name="T4" fmla="*/ 0 w 36"/>
                <a:gd name="T5" fmla="*/ 55746 h 31"/>
                <a:gd name="T6" fmla="*/ 38451 w 36"/>
                <a:gd name="T7" fmla="*/ 69089 h 31"/>
                <a:gd name="T8" fmla="*/ 61854 w 36"/>
                <a:gd name="T9" fmla="*/ 66976 h 31"/>
                <a:gd name="T10" fmla="*/ 82334 w 36"/>
                <a:gd name="T11" fmla="*/ 55746 h 31"/>
                <a:gd name="T12" fmla="*/ 80216 w 36"/>
                <a:gd name="T13" fmla="*/ 50978 h 31"/>
                <a:gd name="T14" fmla="*/ 48363 w 36"/>
                <a:gd name="T15" fmla="*/ 6466 h 31"/>
                <a:gd name="T16" fmla="*/ 41740 w 36"/>
                <a:gd name="T17" fmla="*/ 0 h 31"/>
                <a:gd name="T18" fmla="*/ 33974 w 36"/>
                <a:gd name="T19" fmla="*/ 4769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7" name="Freeform 50"/>
            <p:cNvSpPr>
              <a:spLocks/>
            </p:cNvSpPr>
            <p:nvPr userDrawn="1"/>
          </p:nvSpPr>
          <p:spPr bwMode="auto">
            <a:xfrm>
              <a:off x="2719" y="2180"/>
              <a:ext cx="52" cy="45"/>
            </a:xfrm>
            <a:custGeom>
              <a:avLst/>
              <a:gdLst>
                <a:gd name="T0" fmla="*/ 2061 w 22"/>
                <a:gd name="T1" fmla="*/ 32630 h 19"/>
                <a:gd name="T2" fmla="*/ 23532 w 22"/>
                <a:gd name="T3" fmla="*/ 2070 h 19"/>
                <a:gd name="T4" fmla="*/ 25090 w 22"/>
                <a:gd name="T5" fmla="*/ 0 h 19"/>
                <a:gd name="T6" fmla="*/ 27213 w 22"/>
                <a:gd name="T7" fmla="*/ 2070 h 19"/>
                <a:gd name="T8" fmla="*/ 48632 w 22"/>
                <a:gd name="T9" fmla="*/ 32630 h 19"/>
                <a:gd name="T10" fmla="*/ 50745 w 22"/>
                <a:gd name="T11" fmla="*/ 39709 h 19"/>
                <a:gd name="T12" fmla="*/ 23532 w 22"/>
                <a:gd name="T13" fmla="*/ 44652 h 19"/>
                <a:gd name="T14" fmla="*/ 0 w 22"/>
                <a:gd name="T15" fmla="*/ 37573 h 19"/>
                <a:gd name="T16" fmla="*/ 2061 w 22"/>
                <a:gd name="T17" fmla="*/ 3263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8" name="Freeform 51"/>
            <p:cNvSpPr>
              <a:spLocks noEditPoints="1"/>
            </p:cNvSpPr>
            <p:nvPr userDrawn="1"/>
          </p:nvSpPr>
          <p:spPr bwMode="auto">
            <a:xfrm>
              <a:off x="2825" y="2279"/>
              <a:ext cx="24" cy="24"/>
            </a:xfrm>
            <a:custGeom>
              <a:avLst/>
              <a:gdLst>
                <a:gd name="T0" fmla="*/ 2321 w 10"/>
                <a:gd name="T1" fmla="*/ 13368 h 10"/>
                <a:gd name="T2" fmla="*/ 13368 w 10"/>
                <a:gd name="T3" fmla="*/ 2321 h 10"/>
                <a:gd name="T4" fmla="*/ 24290 w 10"/>
                <a:gd name="T5" fmla="*/ 13368 h 10"/>
                <a:gd name="T6" fmla="*/ 13368 w 10"/>
                <a:gd name="T7" fmla="*/ 24290 h 10"/>
                <a:gd name="T8" fmla="*/ 2321 w 10"/>
                <a:gd name="T9" fmla="*/ 13368 h 10"/>
                <a:gd name="T10" fmla="*/ 13368 w 10"/>
                <a:gd name="T11" fmla="*/ 26611 h 10"/>
                <a:gd name="T12" fmla="*/ 26611 w 10"/>
                <a:gd name="T13" fmla="*/ 13368 h 10"/>
                <a:gd name="T14" fmla="*/ 13368 w 10"/>
                <a:gd name="T15" fmla="*/ 0 h 10"/>
                <a:gd name="T16" fmla="*/ 0 w 10"/>
                <a:gd name="T17" fmla="*/ 13368 h 10"/>
                <a:gd name="T18" fmla="*/ 13368 w 10"/>
                <a:gd name="T19" fmla="*/ 26611 h 10"/>
                <a:gd name="T20" fmla="*/ 11088 w 10"/>
                <a:gd name="T21" fmla="*/ 13368 h 10"/>
                <a:gd name="T22" fmla="*/ 13368 w 10"/>
                <a:gd name="T23" fmla="*/ 13368 h 10"/>
                <a:gd name="T24" fmla="*/ 15691 w 10"/>
                <a:gd name="T25" fmla="*/ 21041 h 10"/>
                <a:gd name="T26" fmla="*/ 18720 w 10"/>
                <a:gd name="T27" fmla="*/ 21041 h 10"/>
                <a:gd name="T28" fmla="*/ 15691 w 10"/>
                <a:gd name="T29" fmla="*/ 13368 h 10"/>
                <a:gd name="T30" fmla="*/ 18720 w 10"/>
                <a:gd name="T31" fmla="*/ 11088 h 10"/>
                <a:gd name="T32" fmla="*/ 13368 w 10"/>
                <a:gd name="T33" fmla="*/ 5570 h 10"/>
                <a:gd name="T34" fmla="*/ 7800 w 10"/>
                <a:gd name="T35" fmla="*/ 5570 h 10"/>
                <a:gd name="T36" fmla="*/ 7800 w 10"/>
                <a:gd name="T37" fmla="*/ 21041 h 10"/>
                <a:gd name="T38" fmla="*/ 11088 w 10"/>
                <a:gd name="T39" fmla="*/ 21041 h 10"/>
                <a:gd name="T40" fmla="*/ 11088 w 10"/>
                <a:gd name="T41" fmla="*/ 13368 h 10"/>
                <a:gd name="T42" fmla="*/ 11088 w 10"/>
                <a:gd name="T43" fmla="*/ 13368 h 10"/>
                <a:gd name="T44" fmla="*/ 11088 w 10"/>
                <a:gd name="T45" fmla="*/ 7800 h 10"/>
                <a:gd name="T46" fmla="*/ 13368 w 10"/>
                <a:gd name="T47" fmla="*/ 7800 h 10"/>
                <a:gd name="T48" fmla="*/ 15691 w 10"/>
                <a:gd name="T49" fmla="*/ 11088 h 10"/>
                <a:gd name="T50" fmla="*/ 13368 w 10"/>
                <a:gd name="T51" fmla="*/ 13368 h 10"/>
                <a:gd name="T52" fmla="*/ 11088 w 10"/>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9" name="Freeform 52"/>
            <p:cNvSpPr>
              <a:spLocks noEditPoints="1"/>
            </p:cNvSpPr>
            <p:nvPr userDrawn="1"/>
          </p:nvSpPr>
          <p:spPr bwMode="auto">
            <a:xfrm>
              <a:off x="3099" y="2279"/>
              <a:ext cx="22" cy="24"/>
            </a:xfrm>
            <a:custGeom>
              <a:avLst/>
              <a:gdLst>
                <a:gd name="T0" fmla="*/ 2540 w 9"/>
                <a:gd name="T1" fmla="*/ 13368 h 10"/>
                <a:gd name="T2" fmla="*/ 15178 w 9"/>
                <a:gd name="T3" fmla="*/ 2321 h 10"/>
                <a:gd name="T4" fmla="*/ 25562 w 9"/>
                <a:gd name="T5" fmla="*/ 13368 h 10"/>
                <a:gd name="T6" fmla="*/ 15178 w 9"/>
                <a:gd name="T7" fmla="*/ 24290 h 10"/>
                <a:gd name="T8" fmla="*/ 2540 w 9"/>
                <a:gd name="T9" fmla="*/ 13368 h 10"/>
                <a:gd name="T10" fmla="*/ 15178 w 9"/>
                <a:gd name="T11" fmla="*/ 26611 h 10"/>
                <a:gd name="T12" fmla="*/ 28204 w 9"/>
                <a:gd name="T13" fmla="*/ 13368 h 10"/>
                <a:gd name="T14" fmla="*/ 15178 w 9"/>
                <a:gd name="T15" fmla="*/ 0 h 10"/>
                <a:gd name="T16" fmla="*/ 0 w 9"/>
                <a:gd name="T17" fmla="*/ 13368 h 10"/>
                <a:gd name="T18" fmla="*/ 15178 w 9"/>
                <a:gd name="T19" fmla="*/ 26611 h 10"/>
                <a:gd name="T20" fmla="*/ 12560 w 9"/>
                <a:gd name="T21" fmla="*/ 13368 h 10"/>
                <a:gd name="T22" fmla="*/ 15178 w 9"/>
                <a:gd name="T23" fmla="*/ 13368 h 10"/>
                <a:gd name="T24" fmla="*/ 19204 w 9"/>
                <a:gd name="T25" fmla="*/ 21041 h 10"/>
                <a:gd name="T26" fmla="*/ 21995 w 9"/>
                <a:gd name="T27" fmla="*/ 21041 h 10"/>
                <a:gd name="T28" fmla="*/ 15178 w 9"/>
                <a:gd name="T29" fmla="*/ 13368 h 10"/>
                <a:gd name="T30" fmla="*/ 21995 w 9"/>
                <a:gd name="T31" fmla="*/ 11088 h 10"/>
                <a:gd name="T32" fmla="*/ 15178 w 9"/>
                <a:gd name="T33" fmla="*/ 5570 h 10"/>
                <a:gd name="T34" fmla="*/ 8998 w 9"/>
                <a:gd name="T35" fmla="*/ 5570 h 10"/>
                <a:gd name="T36" fmla="*/ 8998 w 9"/>
                <a:gd name="T37" fmla="*/ 21041 h 10"/>
                <a:gd name="T38" fmla="*/ 12560 w 9"/>
                <a:gd name="T39" fmla="*/ 21041 h 10"/>
                <a:gd name="T40" fmla="*/ 12560 w 9"/>
                <a:gd name="T41" fmla="*/ 13368 h 10"/>
                <a:gd name="T42" fmla="*/ 12560 w 9"/>
                <a:gd name="T43" fmla="*/ 13368 h 10"/>
                <a:gd name="T44" fmla="*/ 12560 w 9"/>
                <a:gd name="T45" fmla="*/ 7800 h 10"/>
                <a:gd name="T46" fmla="*/ 15178 w 9"/>
                <a:gd name="T47" fmla="*/ 7800 h 10"/>
                <a:gd name="T48" fmla="*/ 19204 w 9"/>
                <a:gd name="T49" fmla="*/ 11088 h 10"/>
                <a:gd name="T50" fmla="*/ 15178 w 9"/>
                <a:gd name="T51" fmla="*/ 13368 h 10"/>
                <a:gd name="T52" fmla="*/ 12560 w 9"/>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0" name="Freeform 53"/>
            <p:cNvSpPr>
              <a:spLocks/>
            </p:cNvSpPr>
            <p:nvPr userDrawn="1"/>
          </p:nvSpPr>
          <p:spPr bwMode="auto">
            <a:xfrm>
              <a:off x="2927" y="2015"/>
              <a:ext cx="229" cy="290"/>
            </a:xfrm>
            <a:custGeom>
              <a:avLst/>
              <a:gdLst>
                <a:gd name="T0" fmla="*/ 16276 w 97"/>
                <a:gd name="T1" fmla="*/ 0 h 123"/>
                <a:gd name="T2" fmla="*/ 18332 w 97"/>
                <a:gd name="T3" fmla="*/ 0 h 123"/>
                <a:gd name="T4" fmla="*/ 114094 w 97"/>
                <a:gd name="T5" fmla="*/ 23030 h 123"/>
                <a:gd name="T6" fmla="*/ 202781 w 97"/>
                <a:gd name="T7" fmla="*/ 0 h 123"/>
                <a:gd name="T8" fmla="*/ 204308 w 97"/>
                <a:gd name="T9" fmla="*/ 2047 h 123"/>
                <a:gd name="T10" fmla="*/ 221105 w 97"/>
                <a:gd name="T11" fmla="*/ 85901 h 123"/>
                <a:gd name="T12" fmla="*/ 114094 w 97"/>
                <a:gd name="T13" fmla="*/ 277054 h 123"/>
                <a:gd name="T14" fmla="*/ 114094 w 97"/>
                <a:gd name="T15" fmla="*/ 277054 h 123"/>
                <a:gd name="T16" fmla="*/ 0 w 97"/>
                <a:gd name="T17" fmla="*/ 76635 h 123"/>
                <a:gd name="T18" fmla="*/ 16276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1" name="Freeform 54"/>
            <p:cNvSpPr>
              <a:spLocks/>
            </p:cNvSpPr>
            <p:nvPr userDrawn="1"/>
          </p:nvSpPr>
          <p:spPr bwMode="auto">
            <a:xfrm>
              <a:off x="2946" y="2043"/>
              <a:ext cx="191" cy="241"/>
            </a:xfrm>
            <a:custGeom>
              <a:avLst/>
              <a:gdLst>
                <a:gd name="T0" fmla="*/ 8602 w 81"/>
                <a:gd name="T1" fmla="*/ 0 h 102"/>
                <a:gd name="T2" fmla="*/ 8602 w 81"/>
                <a:gd name="T3" fmla="*/ 0 h 102"/>
                <a:gd name="T4" fmla="*/ 0 w 81"/>
                <a:gd name="T5" fmla="*/ 57060 h 102"/>
                <a:gd name="T6" fmla="*/ 94413 w 81"/>
                <a:gd name="T7" fmla="*/ 233860 h 102"/>
                <a:gd name="T8" fmla="*/ 94413 w 81"/>
                <a:gd name="T9" fmla="*/ 233860 h 102"/>
                <a:gd name="T10" fmla="*/ 182405 w 81"/>
                <a:gd name="T11" fmla="*/ 64193 h 102"/>
                <a:gd name="T12" fmla="*/ 171035 w 81"/>
                <a:gd name="T13" fmla="*/ 0 h 102"/>
                <a:gd name="T14" fmla="*/ 171035 w 81"/>
                <a:gd name="T15" fmla="*/ 0 h 102"/>
                <a:gd name="T16" fmla="*/ 92812 w 81"/>
                <a:gd name="T17" fmla="*/ 16485 h 102"/>
                <a:gd name="T18" fmla="*/ 8602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2" name="Freeform 55"/>
            <p:cNvSpPr>
              <a:spLocks/>
            </p:cNvSpPr>
            <p:nvPr userDrawn="1"/>
          </p:nvSpPr>
          <p:spPr bwMode="auto">
            <a:xfrm>
              <a:off x="2960" y="2058"/>
              <a:ext cx="165" cy="212"/>
            </a:xfrm>
            <a:custGeom>
              <a:avLst/>
              <a:gdLst>
                <a:gd name="T0" fmla="*/ 4818 w 70"/>
                <a:gd name="T1" fmla="*/ 0 h 90"/>
                <a:gd name="T2" fmla="*/ 6850 w 70"/>
                <a:gd name="T3" fmla="*/ 0 h 90"/>
                <a:gd name="T4" fmla="*/ 80753 w 70"/>
                <a:gd name="T5" fmla="*/ 11241 h 90"/>
                <a:gd name="T6" fmla="*/ 150400 w 70"/>
                <a:gd name="T7" fmla="*/ 0 h 90"/>
                <a:gd name="T8" fmla="*/ 150400 w 70"/>
                <a:gd name="T9" fmla="*/ 2026 h 90"/>
                <a:gd name="T10" fmla="*/ 157316 w 70"/>
                <a:gd name="T11" fmla="*/ 46270 h 90"/>
                <a:gd name="T12" fmla="*/ 80753 w 70"/>
                <a:gd name="T13" fmla="*/ 200733 h 90"/>
                <a:gd name="T14" fmla="*/ 80753 w 70"/>
                <a:gd name="T15" fmla="*/ 200733 h 90"/>
                <a:gd name="T16" fmla="*/ 0 w 70"/>
                <a:gd name="T17" fmla="*/ 39811 h 90"/>
                <a:gd name="T18" fmla="*/ 4818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3" name="Freeform 56"/>
            <p:cNvSpPr>
              <a:spLocks/>
            </p:cNvSpPr>
            <p:nvPr userDrawn="1"/>
          </p:nvSpPr>
          <p:spPr bwMode="auto">
            <a:xfrm>
              <a:off x="3031" y="2142"/>
              <a:ext cx="19" cy="22"/>
            </a:xfrm>
            <a:custGeom>
              <a:avLst/>
              <a:gdLst>
                <a:gd name="T0" fmla="*/ 19183 w 8"/>
                <a:gd name="T1" fmla="*/ 28204 h 9"/>
                <a:gd name="T2" fmla="*/ 19183 w 8"/>
                <a:gd name="T3" fmla="*/ 2540 h 9"/>
                <a:gd name="T4" fmla="*/ 2199 w 8"/>
                <a:gd name="T5" fmla="*/ 0 h 9"/>
                <a:gd name="T6" fmla="*/ 0 w 8"/>
                <a:gd name="T7" fmla="*/ 2540 h 9"/>
                <a:gd name="T8" fmla="*/ 19183 w 8"/>
                <a:gd name="T9" fmla="*/ 28204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4" name="Freeform 57"/>
            <p:cNvSpPr>
              <a:spLocks/>
            </p:cNvSpPr>
            <p:nvPr userDrawn="1"/>
          </p:nvSpPr>
          <p:spPr bwMode="auto">
            <a:xfrm>
              <a:off x="3000" y="2088"/>
              <a:ext cx="73" cy="73"/>
            </a:xfrm>
            <a:custGeom>
              <a:avLst/>
              <a:gdLst>
                <a:gd name="T0" fmla="*/ 50978 w 31"/>
                <a:gd name="T1" fmla="*/ 55746 h 31"/>
                <a:gd name="T2" fmla="*/ 50978 w 31"/>
                <a:gd name="T3" fmla="*/ 69089 h 31"/>
                <a:gd name="T4" fmla="*/ 69089 w 31"/>
                <a:gd name="T5" fmla="*/ 50978 h 31"/>
                <a:gd name="T6" fmla="*/ 15226 w 31"/>
                <a:gd name="T7" fmla="*/ 19613 h 31"/>
                <a:gd name="T8" fmla="*/ 18111 w 31"/>
                <a:gd name="T9" fmla="*/ 15226 h 31"/>
                <a:gd name="T10" fmla="*/ 29339 w 31"/>
                <a:gd name="T11" fmla="*/ 18111 h 31"/>
                <a:gd name="T12" fmla="*/ 35855 w 31"/>
                <a:gd name="T13" fmla="*/ 15226 h 31"/>
                <a:gd name="T14" fmla="*/ 24537 w 31"/>
                <a:gd name="T15" fmla="*/ 11230 h 31"/>
                <a:gd name="T16" fmla="*/ 24537 w 31"/>
                <a:gd name="T17" fmla="*/ 11230 h 31"/>
                <a:gd name="T18" fmla="*/ 39759 w 31"/>
                <a:gd name="T19" fmla="*/ 8329 h 31"/>
                <a:gd name="T20" fmla="*/ 32866 w 31"/>
                <a:gd name="T21" fmla="*/ 2025 h 31"/>
                <a:gd name="T22" fmla="*/ 22880 w 31"/>
                <a:gd name="T23" fmla="*/ 0 h 31"/>
                <a:gd name="T24" fmla="*/ 0 w 31"/>
                <a:gd name="T25" fmla="*/ 19613 h 31"/>
                <a:gd name="T26" fmla="*/ 22880 w 31"/>
                <a:gd name="T27" fmla="*/ 44528 h 31"/>
                <a:gd name="T28" fmla="*/ 39759 w 31"/>
                <a:gd name="T29" fmla="*/ 46185 h 31"/>
                <a:gd name="T30" fmla="*/ 50978 w 31"/>
                <a:gd name="T31" fmla="*/ 55746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5" name="Freeform 58"/>
            <p:cNvSpPr>
              <a:spLocks/>
            </p:cNvSpPr>
            <p:nvPr userDrawn="1"/>
          </p:nvSpPr>
          <p:spPr bwMode="auto">
            <a:xfrm>
              <a:off x="3033" y="2079"/>
              <a:ext cx="40" cy="37"/>
            </a:xfrm>
            <a:custGeom>
              <a:avLst/>
              <a:gdLst>
                <a:gd name="T0" fmla="*/ 0 w 17"/>
                <a:gd name="T1" fmla="*/ 26108 h 16"/>
                <a:gd name="T2" fmla="*/ 0 w 17"/>
                <a:gd name="T3" fmla="*/ 28566 h 16"/>
                <a:gd name="T4" fmla="*/ 17965 w 17"/>
                <a:gd name="T5" fmla="*/ 30433 h 16"/>
                <a:gd name="T6" fmla="*/ 19555 w 17"/>
                <a:gd name="T7" fmla="*/ 30433 h 16"/>
                <a:gd name="T8" fmla="*/ 37515 w 17"/>
                <a:gd name="T9" fmla="*/ 17279 h 16"/>
                <a:gd name="T10" fmla="*/ 37515 w 17"/>
                <a:gd name="T11" fmla="*/ 13160 h 16"/>
                <a:gd name="T12" fmla="*/ 32736 w 17"/>
                <a:gd name="T13" fmla="*/ 7472 h 16"/>
                <a:gd name="T14" fmla="*/ 29205 w 17"/>
                <a:gd name="T15" fmla="*/ 9921 h 16"/>
                <a:gd name="T16" fmla="*/ 22433 w 17"/>
                <a:gd name="T17" fmla="*/ 13160 h 16"/>
                <a:gd name="T18" fmla="*/ 19555 w 17"/>
                <a:gd name="T19" fmla="*/ 15621 h 16"/>
                <a:gd name="T20" fmla="*/ 17965 w 17"/>
                <a:gd name="T21" fmla="*/ 9921 h 16"/>
                <a:gd name="T22" fmla="*/ 13275 w 17"/>
                <a:gd name="T23" fmla="*/ 4290 h 16"/>
                <a:gd name="T24" fmla="*/ 6412 w 17"/>
                <a:gd name="T25" fmla="*/ 1855 h 16"/>
                <a:gd name="T26" fmla="*/ 4755 w 17"/>
                <a:gd name="T27" fmla="*/ 0 h 16"/>
                <a:gd name="T28" fmla="*/ 2021 w 17"/>
                <a:gd name="T29" fmla="*/ 1855 h 16"/>
                <a:gd name="T30" fmla="*/ 2021 w 17"/>
                <a:gd name="T31" fmla="*/ 5691 h 16"/>
                <a:gd name="T32" fmla="*/ 13275 w 17"/>
                <a:gd name="T33" fmla="*/ 15621 h 16"/>
                <a:gd name="T34" fmla="*/ 11188 w 17"/>
                <a:gd name="T35" fmla="*/ 18787 h 16"/>
                <a:gd name="T36" fmla="*/ 13275 w 17"/>
                <a:gd name="T37" fmla="*/ 18787 h 16"/>
                <a:gd name="T38" fmla="*/ 15087 w 17"/>
                <a:gd name="T39" fmla="*/ 20503 h 16"/>
                <a:gd name="T40" fmla="*/ 13275 w 17"/>
                <a:gd name="T41" fmla="*/ 22942 h 16"/>
                <a:gd name="T42" fmla="*/ 11188 w 17"/>
                <a:gd name="T43" fmla="*/ 22942 h 16"/>
                <a:gd name="T44" fmla="*/ 11188 w 17"/>
                <a:gd name="T45" fmla="*/ 22942 h 16"/>
                <a:gd name="T46" fmla="*/ 8311 w 17"/>
                <a:gd name="T47" fmla="*/ 22942 h 16"/>
                <a:gd name="T48" fmla="*/ 0 w 17"/>
                <a:gd name="T49" fmla="*/ 26108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6" name="Freeform 59"/>
            <p:cNvSpPr>
              <a:spLocks/>
            </p:cNvSpPr>
            <p:nvPr userDrawn="1"/>
          </p:nvSpPr>
          <p:spPr bwMode="auto">
            <a:xfrm>
              <a:off x="3031" y="2091"/>
              <a:ext cx="4" cy="4"/>
            </a:xfrm>
            <a:custGeom>
              <a:avLst/>
              <a:gdLst>
                <a:gd name="T0" fmla="*/ 0 w 2"/>
                <a:gd name="T1" fmla="*/ 0 h 2"/>
                <a:gd name="T2" fmla="*/ 1024 w 2"/>
                <a:gd name="T3" fmla="*/ 512 h 2"/>
                <a:gd name="T4" fmla="*/ 1024 w 2"/>
                <a:gd name="T5" fmla="*/ 512 h 2"/>
                <a:gd name="T6" fmla="*/ 512 w 2"/>
                <a:gd name="T7" fmla="*/ 1024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7" name="Freeform 60"/>
            <p:cNvSpPr>
              <a:spLocks/>
            </p:cNvSpPr>
            <p:nvPr userDrawn="1"/>
          </p:nvSpPr>
          <p:spPr bwMode="auto">
            <a:xfrm>
              <a:off x="3021" y="2154"/>
              <a:ext cx="48" cy="45"/>
            </a:xfrm>
            <a:custGeom>
              <a:avLst/>
              <a:gdLst>
                <a:gd name="T0" fmla="*/ 5570 w 20"/>
                <a:gd name="T1" fmla="*/ 0 h 19"/>
                <a:gd name="T2" fmla="*/ 5570 w 20"/>
                <a:gd name="T3" fmla="*/ 0 h 19"/>
                <a:gd name="T4" fmla="*/ 0 w 20"/>
                <a:gd name="T5" fmla="*/ 8784 h 19"/>
                <a:gd name="T6" fmla="*/ 18720 w 20"/>
                <a:gd name="T7" fmla="*/ 25932 h 19"/>
                <a:gd name="T8" fmla="*/ 32083 w 20"/>
                <a:gd name="T9" fmla="*/ 25932 h 19"/>
                <a:gd name="T10" fmla="*/ 39341 w 20"/>
                <a:gd name="T11" fmla="*/ 32630 h 19"/>
                <a:gd name="T12" fmla="*/ 39341 w 20"/>
                <a:gd name="T13" fmla="*/ 44652 h 19"/>
                <a:gd name="T14" fmla="*/ 52728 w 20"/>
                <a:gd name="T15" fmla="*/ 30555 h 19"/>
                <a:gd name="T16" fmla="*/ 5570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9" name="Freeform 62"/>
            <p:cNvSpPr>
              <a:spLocks/>
            </p:cNvSpPr>
            <p:nvPr userDrawn="1"/>
          </p:nvSpPr>
          <p:spPr bwMode="auto">
            <a:xfrm>
              <a:off x="3026" y="2190"/>
              <a:ext cx="35" cy="42"/>
            </a:xfrm>
            <a:custGeom>
              <a:avLst/>
              <a:gdLst>
                <a:gd name="T0" fmla="*/ 5957 w 15"/>
                <a:gd name="T1" fmla="*/ 1932 h 18"/>
                <a:gd name="T2" fmla="*/ 7889 w 15"/>
                <a:gd name="T3" fmla="*/ 0 h 18"/>
                <a:gd name="T4" fmla="*/ 0 w 15"/>
                <a:gd name="T5" fmla="*/ 10519 h 18"/>
                <a:gd name="T6" fmla="*/ 24544 w 15"/>
                <a:gd name="T7" fmla="*/ 35014 h 18"/>
                <a:gd name="T8" fmla="*/ 24544 w 15"/>
                <a:gd name="T9" fmla="*/ 35014 h 18"/>
                <a:gd name="T10" fmla="*/ 24544 w 15"/>
                <a:gd name="T11" fmla="*/ 36930 h 18"/>
                <a:gd name="T12" fmla="*/ 30858 w 15"/>
                <a:gd name="T13" fmla="*/ 26297 h 18"/>
                <a:gd name="T14" fmla="*/ 5957 w 15"/>
                <a:gd name="T15" fmla="*/ 1932 h 18"/>
                <a:gd name="T16" fmla="*/ 5957 w 15"/>
                <a:gd name="T17" fmla="*/ 1932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24663 h 14"/>
                <a:gd name="T4" fmla="*/ 8125 w 4"/>
                <a:gd name="T5" fmla="*/ 31576 h 14"/>
                <a:gd name="T6" fmla="*/ 15438 w 4"/>
                <a:gd name="T7" fmla="*/ 24663 h 14"/>
                <a:gd name="T8" fmla="*/ 15438 w 4"/>
                <a:gd name="T9" fmla="*/ 8578 h 14"/>
                <a:gd name="T10" fmla="*/ 12238 w 4"/>
                <a:gd name="T11" fmla="*/ 2044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1" name="Freeform 64"/>
            <p:cNvSpPr>
              <a:spLocks/>
            </p:cNvSpPr>
            <p:nvPr userDrawn="1"/>
          </p:nvSpPr>
          <p:spPr bwMode="auto">
            <a:xfrm>
              <a:off x="3033" y="2232"/>
              <a:ext cx="5" cy="17"/>
            </a:xfrm>
            <a:custGeom>
              <a:avLst/>
              <a:gdLst>
                <a:gd name="T0" fmla="*/ 8125 w 2"/>
                <a:gd name="T1" fmla="*/ 11902 h 7"/>
                <a:gd name="T2" fmla="*/ 4895 w 2"/>
                <a:gd name="T3" fmla="*/ 0 h 7"/>
                <a:gd name="T4" fmla="*/ 0 w 2"/>
                <a:gd name="T5" fmla="*/ 11902 h 7"/>
                <a:gd name="T6" fmla="*/ 4895 w 2"/>
                <a:gd name="T7" fmla="*/ 20524 h 7"/>
                <a:gd name="T8" fmla="*/ 8125 w 2"/>
                <a:gd name="T9" fmla="*/ 14367 h 7"/>
                <a:gd name="T10" fmla="*/ 8125 w 2"/>
                <a:gd name="T11" fmla="*/ 11902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120895480"/>
      </p:ext>
    </p:extLst>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8CB66EE2-46D9-4EC9-9682-064F2FA137E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305875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pPr>
              <a:defRPr/>
            </a:pPr>
            <a:fld id="{B378C1C3-9CC3-4176-AA77-55617DAADBB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54857972"/>
      </p:ext>
    </p:extLst>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fld id="{D68BCCD6-3C3A-46C5-93A2-BFE4B2DC0778}"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56136896"/>
      </p:ext>
    </p:extLst>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fld id="{9F01516D-425A-439E-A7D3-A417E82CC4D7}"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713313206"/>
      </p:ext>
    </p:extLst>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fld id="{6AD27769-917E-4F54-B231-1CFEB4B26CBB}"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525423502"/>
      </p:ext>
    </p:extLst>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fld id="{CE120136-10F1-427F-9178-F8E8BD31F45F}"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253719165"/>
      </p:ext>
    </p:extLst>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fld id="{B4A5D936-B6E9-4CFB-A83B-FB46A449D2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12374092"/>
      </p:ext>
    </p:extLst>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49A7FC7E-4F97-471F-8D4B-9BBFF657CA3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97060902"/>
      </p:ext>
    </p:extLst>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D5E698E2-0297-4FE4-A07B-111F6D9A466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969696787"/>
      </p:ext>
    </p:extLst>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4CC791E0-E9FE-4247-9A77-F3FF91A2DE1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964446296"/>
      </p:ext>
    </p:extLst>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78963A17-E11E-4AA4-8449-77EE86888CC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964600651"/>
      </p:ext>
    </p:extLst>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fld id="{3F1B8CD0-C0EA-42A9-BE67-2542AF0D393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824433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Tree>
    <p:extLst>
      <p:ext uri="{BB962C8B-B14F-4D97-AF65-F5344CB8AC3E}">
        <p14:creationId xmlns:p14="http://schemas.microsoft.com/office/powerpoint/2010/main" val="4166078981"/>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pPr>
              <a:defRPr/>
            </a:pPr>
            <a:fld id="{7EEB738A-A37C-4F5F-8A73-FE2F9FDB34B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12283129"/>
      </p:ext>
    </p:extLst>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47688" y="1524000"/>
            <a:ext cx="8316912" cy="4826000"/>
          </a:xfrm>
        </p:spPr>
        <p:txBody>
          <a:bodyPr/>
          <a:lstStyle/>
          <a:p>
            <a:pPr lvl="0"/>
            <a:r>
              <a:rPr lang="en-US" noProof="0" dirty="0" smtClean="0"/>
              <a:t>Click icon to add table</a:t>
            </a:r>
            <a:endParaRPr lang="en-US" noProof="0" dirty="0"/>
          </a:p>
        </p:txBody>
      </p:sp>
      <p:sp>
        <p:nvSpPr>
          <p:cNvPr id="4" name="Rectangle 15"/>
          <p:cNvSpPr>
            <a:spLocks noGrp="1" noChangeArrowheads="1"/>
          </p:cNvSpPr>
          <p:nvPr>
            <p:ph type="sldNum" sz="quarter" idx="10"/>
          </p:nvPr>
        </p:nvSpPr>
        <p:spPr>
          <a:ln/>
        </p:spPr>
        <p:txBody>
          <a:bodyPr/>
          <a:lstStyle>
            <a:lvl1pPr>
              <a:defRPr/>
            </a:lvl1pPr>
          </a:lstStyle>
          <a:p>
            <a:fld id="{39EB57C6-3D3B-40FB-B235-2C585CF3146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152233880"/>
      </p:ext>
    </p:extLst>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47689" y="1524000"/>
            <a:ext cx="4081462"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8496301" y="6505575"/>
            <a:ext cx="457200" cy="200025"/>
          </a:xfrm>
        </p:spPr>
        <p:txBody>
          <a:bodyPr/>
          <a:lstStyle>
            <a:lvl1pPr>
              <a:defRPr/>
            </a:lvl1pPr>
          </a:lstStyle>
          <a:p>
            <a:fld id="{AB51987E-09C7-4129-8E88-CD7D0C3E53A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473179056"/>
      </p:ext>
    </p:extLst>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04674457"/>
      </p:ext>
    </p:extLst>
  </p:cSld>
  <p:clrMapOvr>
    <a:masterClrMapping/>
  </p:clrMapOvr>
  <p:transition/>
</p:sldLayout>
</file>

<file path=ppt/slideLayouts/slideLayout3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3108172"/>
      </p:ext>
    </p:extLst>
  </p:cSld>
  <p:clrMapOvr>
    <a:masterClrMapping/>
  </p:clrMapOvr>
  <p:transition/>
  <p:timing>
    <p:tnLst>
      <p:par>
        <p:cTn id="1" dur="indefinite" restart="never" nodeType="tmRoot"/>
      </p:par>
    </p:tnLst>
  </p:timing>
</p:sldLayout>
</file>

<file path=ppt/slideLayouts/slideLayout3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83428931"/>
      </p:ext>
    </p:extLst>
  </p:cSld>
  <p:clrMapOvr>
    <a:masterClrMapping/>
  </p:clrMapOvr>
  <p:transition/>
</p:sldLayout>
</file>

<file path=ppt/slideLayouts/slideLayout3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8446381"/>
      </p:ext>
    </p:extLst>
  </p:cSld>
  <p:clrMapOvr>
    <a:masterClrMapping/>
  </p:clrMapOvr>
  <p:transition/>
</p:sldLayout>
</file>

<file path=ppt/slideLayouts/slideLayout3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7779822"/>
      </p:ext>
    </p:extLst>
  </p:cSld>
  <p:clrMapOvr>
    <a:masterClrMapping/>
  </p:clrMapOvr>
  <p:transition/>
</p:sldLayout>
</file>

<file path=ppt/slideLayouts/slideLayout3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41977437"/>
      </p:ext>
    </p:extLst>
  </p:cSld>
  <p:clrMapOvr>
    <a:masterClrMapping/>
  </p:clrMapOvr>
  <p:transition/>
</p:sldLayout>
</file>

<file path=ppt/slideLayouts/slideLayout3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7920669"/>
      </p:ext>
    </p:extLst>
  </p:cSld>
  <p:clrMapOvr>
    <a:masterClrMapping/>
  </p:clrMapOvr>
  <p:transition/>
</p:sldLayout>
</file>

<file path=ppt/slideLayouts/slideLayout3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53238128"/>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pPr>
              <a:defRPr/>
            </a:pPr>
            <a:fld id="{2B2B0267-7CAF-4D66-9842-89B1AAC3A42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64315693"/>
      </p:ext>
    </p:extLst>
  </p:cSld>
  <p:clrMapOvr>
    <a:masterClrMapping/>
  </p:clrMapOvr>
</p:sldLayout>
</file>

<file path=ppt/slideLayouts/slideLayout3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00290408"/>
      </p:ext>
    </p:extLst>
  </p:cSld>
  <p:clrMapOvr>
    <a:masterClrMapping/>
  </p:clrMapOvr>
  <p:transition/>
</p:sldLayout>
</file>

<file path=ppt/slideLayouts/slideLayout3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5334693"/>
      </p:ext>
    </p:extLst>
  </p:cSld>
  <p:clrMapOvr>
    <a:masterClrMapping/>
  </p:clrMapOvr>
  <p:transition/>
</p:sldLayout>
</file>

<file path=ppt/slideLayouts/slideLayout3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0"/>
            <a:ext cx="2152650" cy="6202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305550" cy="6202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3284712"/>
      </p:ext>
    </p:extLst>
  </p:cSld>
  <p:clrMapOvr>
    <a:masterClrMapping/>
  </p:clrMapOvr>
  <p:transition/>
</p:sldLayout>
</file>

<file path=ppt/slideLayouts/slideLayout3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3632381"/>
      </p:ext>
    </p:extLst>
  </p:cSld>
  <p:clrMapOvr>
    <a:masterClrMapping/>
  </p:clrMapOvr>
</p:sldLayout>
</file>

<file path=ppt/slideLayouts/slideLayout3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40220076"/>
      </p:ext>
    </p:extLst>
  </p:cSld>
  <p:clrMapOvr>
    <a:masterClrMapping/>
  </p:clrMapOvr>
</p:sldLayout>
</file>

<file path=ppt/slideLayouts/slideLayout3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128716"/>
      </p:ext>
    </p:extLst>
  </p:cSld>
  <p:clrMapOvr>
    <a:masterClrMapping/>
  </p:clrMapOvr>
</p:sldLayout>
</file>

<file path=ppt/slideLayouts/slideLayout3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69597591"/>
      </p:ext>
    </p:extLst>
  </p:cSld>
  <p:clrMapOvr>
    <a:masterClrMapping/>
  </p:clrMapOvr>
</p:sldLayout>
</file>

<file path=ppt/slideLayouts/slideLayout3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04759548"/>
      </p:ext>
    </p:extLst>
  </p:cSld>
  <p:clrMapOvr>
    <a:masterClrMapping/>
  </p:clrMapOvr>
</p:sldLayout>
</file>

<file path=ppt/slideLayouts/slideLayout3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77013012"/>
      </p:ext>
    </p:extLst>
  </p:cSld>
  <p:clrMapOvr>
    <a:masterClrMapping/>
  </p:clrMapOvr>
</p:sldLayout>
</file>

<file path=ppt/slideLayouts/slideLayout3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253356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39C13965-CF54-470E-A1A2-C1463F0C6F4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96643087"/>
      </p:ext>
    </p:extLst>
  </p:cSld>
  <p:clrMapOvr>
    <a:masterClrMapping/>
  </p:clrMapOvr>
</p:sldLayout>
</file>

<file path=ppt/slideLayouts/slideLayout3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545615812"/>
      </p:ext>
    </p:extLst>
  </p:cSld>
  <p:clrMapOvr>
    <a:masterClrMapping/>
  </p:clrMapOvr>
</p:sldLayout>
</file>

<file path=ppt/slideLayouts/slideLayout3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6240792"/>
      </p:ext>
    </p:extLst>
  </p:cSld>
  <p:clrMapOvr>
    <a:masterClrMapping/>
  </p:clrMapOvr>
</p:sldLayout>
</file>

<file path=ppt/slideLayouts/slideLayout3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95549511"/>
      </p:ext>
    </p:extLst>
  </p:cSld>
  <p:clrMapOvr>
    <a:masterClrMapping/>
  </p:clrMapOvr>
</p:sldLayout>
</file>

<file path=ppt/slideLayouts/slideLayout3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83926724"/>
      </p:ext>
    </p:extLst>
  </p:cSld>
  <p:clrMapOvr>
    <a:masterClrMapping/>
  </p:clrMapOvr>
</p:sldLayout>
</file>

<file path=ppt/slideLayouts/slideLayout32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01682052"/>
      </p:ext>
    </p:extLst>
  </p:cSld>
  <p:clrMapOvr>
    <a:masterClrMapping/>
  </p:clrMapOvr>
</p:sldLayout>
</file>

<file path=ppt/slideLayouts/slideLayout32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95671779"/>
      </p:ext>
    </p:extLst>
  </p:cSld>
  <p:clrMapOvr>
    <a:masterClrMapping/>
  </p:clrMapOvr>
</p:sldLayout>
</file>

<file path=ppt/slideLayouts/slideLayout32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9" name="Freeform 42"/>
            <p:cNvSpPr>
              <a:spLocks/>
            </p:cNvSpPr>
            <p:nvPr userDrawn="1"/>
          </p:nvSpPr>
          <p:spPr bwMode="auto">
            <a:xfrm>
              <a:off x="2674" y="2079"/>
              <a:ext cx="142" cy="45"/>
            </a:xfrm>
            <a:custGeom>
              <a:avLst/>
              <a:gdLst>
                <a:gd name="T0" fmla="*/ 873 w 60"/>
                <a:gd name="T1" fmla="*/ 18853 h 19"/>
                <a:gd name="T2" fmla="*/ 20708 w 60"/>
                <a:gd name="T3" fmla="*/ 18853 h 19"/>
                <a:gd name="T4" fmla="*/ 27389 w 60"/>
                <a:gd name="T5" fmla="*/ 14971 h 19"/>
                <a:gd name="T6" fmla="*/ 25849 w 60"/>
                <a:gd name="T7" fmla="*/ 7960 h 19"/>
                <a:gd name="T8" fmla="*/ 29545 w 60"/>
                <a:gd name="T9" fmla="*/ 3709 h 19"/>
                <a:gd name="T10" fmla="*/ 33193 w 60"/>
                <a:gd name="T11" fmla="*/ 7960 h 19"/>
                <a:gd name="T12" fmla="*/ 30369 w 60"/>
                <a:gd name="T13" fmla="*/ 14971 h 19"/>
                <a:gd name="T14" fmla="*/ 36520 w 60"/>
                <a:gd name="T15" fmla="*/ 18853 h 19"/>
                <a:gd name="T16" fmla="*/ 55411 w 60"/>
                <a:gd name="T17" fmla="*/ 18853 h 19"/>
                <a:gd name="T18" fmla="*/ 59041 w 60"/>
                <a:gd name="T19" fmla="*/ 18853 h 19"/>
                <a:gd name="T20" fmla="*/ 46181 w 60"/>
                <a:gd name="T21" fmla="*/ 3709 h 19"/>
                <a:gd name="T22" fmla="*/ 29545 w 60"/>
                <a:gd name="T23" fmla="*/ 0 h 19"/>
                <a:gd name="T24" fmla="*/ 11573 w 60"/>
                <a:gd name="T25" fmla="*/ 3709 h 19"/>
                <a:gd name="T26" fmla="*/ 0 w 60"/>
                <a:gd name="T27" fmla="*/ 18853 h 19"/>
                <a:gd name="T28" fmla="*/ 873 w 60"/>
                <a:gd name="T29" fmla="*/ 1885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0" name="Freeform 43"/>
            <p:cNvSpPr>
              <a:spLocks/>
            </p:cNvSpPr>
            <p:nvPr userDrawn="1"/>
          </p:nvSpPr>
          <p:spPr bwMode="auto">
            <a:xfrm>
              <a:off x="2693" y="2093"/>
              <a:ext cx="35" cy="21"/>
            </a:xfrm>
            <a:custGeom>
              <a:avLst/>
              <a:gdLst>
                <a:gd name="T0" fmla="*/ 11270 w 15"/>
                <a:gd name="T1" fmla="*/ 7117 h 9"/>
                <a:gd name="T2" fmla="*/ 828 w 15"/>
                <a:gd name="T3" fmla="*/ 7117 h 9"/>
                <a:gd name="T4" fmla="*/ 0 w 15"/>
                <a:gd name="T5" fmla="*/ 7117 h 9"/>
                <a:gd name="T6" fmla="*/ 11270 w 15"/>
                <a:gd name="T7" fmla="*/ 0 h 9"/>
                <a:gd name="T8" fmla="*/ 11270 w 15"/>
                <a:gd name="T9" fmla="*/ 0 h 9"/>
                <a:gd name="T10" fmla="*/ 11270 w 15"/>
                <a:gd name="T11" fmla="*/ 2553 h 9"/>
                <a:gd name="T12" fmla="*/ 13225 w 15"/>
                <a:gd name="T13" fmla="*/ 7117 h 9"/>
                <a:gd name="T14" fmla="*/ 11270 w 15"/>
                <a:gd name="T15" fmla="*/ 71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1" name="Freeform 44"/>
            <p:cNvSpPr>
              <a:spLocks/>
            </p:cNvSpPr>
            <p:nvPr userDrawn="1"/>
          </p:nvSpPr>
          <p:spPr bwMode="auto">
            <a:xfrm>
              <a:off x="2759" y="2093"/>
              <a:ext cx="35" cy="19"/>
            </a:xfrm>
            <a:custGeom>
              <a:avLst/>
              <a:gdLst>
                <a:gd name="T0" fmla="*/ 1932 w 15"/>
                <a:gd name="T1" fmla="*/ 8077 h 8"/>
                <a:gd name="T2" fmla="*/ 828 w 15"/>
                <a:gd name="T3" fmla="*/ 8077 h 8"/>
                <a:gd name="T4" fmla="*/ 2553 w 15"/>
                <a:gd name="T5" fmla="*/ 3028 h 8"/>
                <a:gd name="T6" fmla="*/ 2553 w 15"/>
                <a:gd name="T7" fmla="*/ 0 h 8"/>
                <a:gd name="T8" fmla="*/ 2553 w 15"/>
                <a:gd name="T9" fmla="*/ 0 h 8"/>
                <a:gd name="T10" fmla="*/ 13225 w 15"/>
                <a:gd name="T11" fmla="*/ 8077 h 8"/>
                <a:gd name="T12" fmla="*/ 13225 w 15"/>
                <a:gd name="T13" fmla="*/ 8077 h 8"/>
                <a:gd name="T14" fmla="*/ 1932 w 15"/>
                <a:gd name="T15" fmla="*/ 8077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2" name="Freeform 45"/>
            <p:cNvSpPr>
              <a:spLocks/>
            </p:cNvSpPr>
            <p:nvPr userDrawn="1"/>
          </p:nvSpPr>
          <p:spPr bwMode="auto">
            <a:xfrm>
              <a:off x="2667" y="2131"/>
              <a:ext cx="66" cy="87"/>
            </a:xfrm>
            <a:custGeom>
              <a:avLst/>
              <a:gdLst>
                <a:gd name="T0" fmla="*/ 26770 w 28"/>
                <a:gd name="T1" fmla="*/ 5589 h 37"/>
                <a:gd name="T2" fmla="*/ 21768 w 28"/>
                <a:gd name="T3" fmla="*/ 856 h 37"/>
                <a:gd name="T4" fmla="*/ 2044 w 28"/>
                <a:gd name="T5" fmla="*/ 0 h 37"/>
                <a:gd name="T6" fmla="*/ 0 w 28"/>
                <a:gd name="T7" fmla="*/ 10273 h 37"/>
                <a:gd name="T8" fmla="*/ 2044 w 28"/>
                <a:gd name="T9" fmla="*/ 23504 h 37"/>
                <a:gd name="T10" fmla="*/ 11357 w 28"/>
                <a:gd name="T11" fmla="*/ 34633 h 37"/>
                <a:gd name="T12" fmla="*/ 13396 w 28"/>
                <a:gd name="T13" fmla="*/ 31757 h 37"/>
                <a:gd name="T14" fmla="*/ 24663 w 28"/>
                <a:gd name="T15" fmla="*/ 12352 h 37"/>
                <a:gd name="T16" fmla="*/ 26770 w 28"/>
                <a:gd name="T17" fmla="*/ 5589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3" name="Freeform 46"/>
            <p:cNvSpPr>
              <a:spLocks/>
            </p:cNvSpPr>
            <p:nvPr userDrawn="1"/>
          </p:nvSpPr>
          <p:spPr bwMode="auto">
            <a:xfrm>
              <a:off x="2676" y="2142"/>
              <a:ext cx="45" cy="59"/>
            </a:xfrm>
            <a:custGeom>
              <a:avLst/>
              <a:gdLst>
                <a:gd name="T0" fmla="*/ 18853 w 19"/>
                <a:gd name="T1" fmla="*/ 3653 h 25"/>
                <a:gd name="T2" fmla="*/ 7960 w 19"/>
                <a:gd name="T3" fmla="*/ 21967 h 25"/>
                <a:gd name="T4" fmla="*/ 7079 w 19"/>
                <a:gd name="T5" fmla="*/ 24015 h 25"/>
                <a:gd name="T6" fmla="*/ 2070 w 19"/>
                <a:gd name="T7" fmla="*/ 15512 h 25"/>
                <a:gd name="T8" fmla="*/ 0 w 19"/>
                <a:gd name="T9" fmla="*/ 5704 h 25"/>
                <a:gd name="T10" fmla="*/ 874 w 19"/>
                <a:gd name="T11" fmla="*/ 0 h 25"/>
                <a:gd name="T12" fmla="*/ 15864 w 19"/>
                <a:gd name="T13" fmla="*/ 868 h 25"/>
                <a:gd name="T14" fmla="*/ 18853 w 19"/>
                <a:gd name="T15" fmla="*/ 2048 h 25"/>
                <a:gd name="T16" fmla="*/ 18853 w 19"/>
                <a:gd name="T17" fmla="*/ 3653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4" name="Freeform 47"/>
            <p:cNvSpPr>
              <a:spLocks/>
            </p:cNvSpPr>
            <p:nvPr userDrawn="1"/>
          </p:nvSpPr>
          <p:spPr bwMode="auto">
            <a:xfrm>
              <a:off x="2757" y="2128"/>
              <a:ext cx="66" cy="90"/>
            </a:xfrm>
            <a:custGeom>
              <a:avLst/>
              <a:gdLst>
                <a:gd name="T0" fmla="*/ 867 w 28"/>
                <a:gd name="T1" fmla="*/ 11612 h 38"/>
                <a:gd name="T2" fmla="*/ 13396 w 28"/>
                <a:gd name="T3" fmla="*/ 35458 h 38"/>
                <a:gd name="T4" fmla="*/ 15442 w 28"/>
                <a:gd name="T5" fmla="*/ 37573 h 38"/>
                <a:gd name="T6" fmla="*/ 23864 w 28"/>
                <a:gd name="T7" fmla="*/ 26837 h 38"/>
                <a:gd name="T8" fmla="*/ 26770 w 28"/>
                <a:gd name="T9" fmla="*/ 11612 h 38"/>
                <a:gd name="T10" fmla="*/ 24663 w 28"/>
                <a:gd name="T11" fmla="*/ 0 h 38"/>
                <a:gd name="T12" fmla="*/ 4818 w 28"/>
                <a:gd name="T13" fmla="*/ 2989 h 38"/>
                <a:gd name="T14" fmla="*/ 0 w 28"/>
                <a:gd name="T15" fmla="*/ 7079 h 38"/>
                <a:gd name="T16" fmla="*/ 867 w 28"/>
                <a:gd name="T17" fmla="*/ 1161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5" name="Freeform 48"/>
            <p:cNvSpPr>
              <a:spLocks/>
            </p:cNvSpPr>
            <p:nvPr userDrawn="1"/>
          </p:nvSpPr>
          <p:spPr bwMode="auto">
            <a:xfrm>
              <a:off x="2768" y="2142"/>
              <a:ext cx="45" cy="59"/>
            </a:xfrm>
            <a:custGeom>
              <a:avLst/>
              <a:gdLst>
                <a:gd name="T0" fmla="*/ 10068 w 19"/>
                <a:gd name="T1" fmla="*/ 21214 h 25"/>
                <a:gd name="T2" fmla="*/ 874 w 19"/>
                <a:gd name="T3" fmla="*/ 3653 h 25"/>
                <a:gd name="T4" fmla="*/ 0 w 19"/>
                <a:gd name="T5" fmla="*/ 2048 h 25"/>
                <a:gd name="T6" fmla="*/ 2070 w 19"/>
                <a:gd name="T7" fmla="*/ 868 h 25"/>
                <a:gd name="T8" fmla="*/ 16766 w 19"/>
                <a:gd name="T9" fmla="*/ 0 h 25"/>
                <a:gd name="T10" fmla="*/ 18853 w 19"/>
                <a:gd name="T11" fmla="*/ 3653 h 25"/>
                <a:gd name="T12" fmla="*/ 16766 w 19"/>
                <a:gd name="T13" fmla="*/ 16258 h 25"/>
                <a:gd name="T14" fmla="*/ 11612 w 19"/>
                <a:gd name="T15" fmla="*/ 24015 h 25"/>
                <a:gd name="T16" fmla="*/ 10068 w 19"/>
                <a:gd name="T17" fmla="*/ 21214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6" name="Freeform 49"/>
            <p:cNvSpPr>
              <a:spLocks/>
            </p:cNvSpPr>
            <p:nvPr userDrawn="1"/>
          </p:nvSpPr>
          <p:spPr bwMode="auto">
            <a:xfrm>
              <a:off x="2702" y="2164"/>
              <a:ext cx="85" cy="73"/>
            </a:xfrm>
            <a:custGeom>
              <a:avLst/>
              <a:gdLst>
                <a:gd name="T0" fmla="*/ 14389 w 36"/>
                <a:gd name="T1" fmla="*/ 2025 h 31"/>
                <a:gd name="T2" fmla="*/ 869 w 36"/>
                <a:gd name="T3" fmla="*/ 21648 h 31"/>
                <a:gd name="T4" fmla="*/ 0 w 36"/>
                <a:gd name="T5" fmla="*/ 23673 h 31"/>
                <a:gd name="T6" fmla="*/ 16285 w 36"/>
                <a:gd name="T7" fmla="*/ 29339 h 31"/>
                <a:gd name="T8" fmla="*/ 26197 w 36"/>
                <a:gd name="T9" fmla="*/ 28442 h 31"/>
                <a:gd name="T10" fmla="*/ 34871 w 36"/>
                <a:gd name="T11" fmla="*/ 23673 h 31"/>
                <a:gd name="T12" fmla="*/ 33974 w 36"/>
                <a:gd name="T13" fmla="*/ 21648 h 31"/>
                <a:gd name="T14" fmla="*/ 20483 w 36"/>
                <a:gd name="T15" fmla="*/ 2746 h 31"/>
                <a:gd name="T16" fmla="*/ 17678 w 36"/>
                <a:gd name="T17" fmla="*/ 0 h 31"/>
                <a:gd name="T18" fmla="*/ 14389 w 36"/>
                <a:gd name="T19" fmla="*/ 2025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7" name="Freeform 50"/>
            <p:cNvSpPr>
              <a:spLocks/>
            </p:cNvSpPr>
            <p:nvPr userDrawn="1"/>
          </p:nvSpPr>
          <p:spPr bwMode="auto">
            <a:xfrm>
              <a:off x="2719" y="2180"/>
              <a:ext cx="52" cy="45"/>
            </a:xfrm>
            <a:custGeom>
              <a:avLst/>
              <a:gdLst>
                <a:gd name="T0" fmla="*/ 872 w 22"/>
                <a:gd name="T1" fmla="*/ 13777 h 19"/>
                <a:gd name="T2" fmla="*/ 9956 w 22"/>
                <a:gd name="T3" fmla="*/ 874 h 19"/>
                <a:gd name="T4" fmla="*/ 10615 w 22"/>
                <a:gd name="T5" fmla="*/ 0 h 19"/>
                <a:gd name="T6" fmla="*/ 11513 w 22"/>
                <a:gd name="T7" fmla="*/ 874 h 19"/>
                <a:gd name="T8" fmla="*/ 20575 w 22"/>
                <a:gd name="T9" fmla="*/ 13777 h 19"/>
                <a:gd name="T10" fmla="*/ 21469 w 22"/>
                <a:gd name="T11" fmla="*/ 16766 h 19"/>
                <a:gd name="T12" fmla="*/ 9956 w 22"/>
                <a:gd name="T13" fmla="*/ 18853 h 19"/>
                <a:gd name="T14" fmla="*/ 0 w 22"/>
                <a:gd name="T15" fmla="*/ 15864 h 19"/>
                <a:gd name="T16" fmla="*/ 872 w 22"/>
                <a:gd name="T17" fmla="*/ 13777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8" name="Freeform 51"/>
            <p:cNvSpPr>
              <a:spLocks noEditPoints="1"/>
            </p:cNvSpPr>
            <p:nvPr userDrawn="1"/>
          </p:nvSpPr>
          <p:spPr bwMode="auto">
            <a:xfrm>
              <a:off x="2825" y="2279"/>
              <a:ext cx="24" cy="24"/>
            </a:xfrm>
            <a:custGeom>
              <a:avLst/>
              <a:gdLst>
                <a:gd name="T0" fmla="*/ 967 w 10"/>
                <a:gd name="T1" fmla="*/ 5570 h 10"/>
                <a:gd name="T2" fmla="*/ 5570 w 10"/>
                <a:gd name="T3" fmla="*/ 967 h 10"/>
                <a:gd name="T4" fmla="*/ 10121 w 10"/>
                <a:gd name="T5" fmla="*/ 5570 h 10"/>
                <a:gd name="T6" fmla="*/ 5570 w 10"/>
                <a:gd name="T7" fmla="*/ 10121 h 10"/>
                <a:gd name="T8" fmla="*/ 967 w 10"/>
                <a:gd name="T9" fmla="*/ 5570 h 10"/>
                <a:gd name="T10" fmla="*/ 5570 w 10"/>
                <a:gd name="T11" fmla="*/ 11088 h 10"/>
                <a:gd name="T12" fmla="*/ 11088 w 10"/>
                <a:gd name="T13" fmla="*/ 5570 h 10"/>
                <a:gd name="T14" fmla="*/ 5570 w 10"/>
                <a:gd name="T15" fmla="*/ 0 h 10"/>
                <a:gd name="T16" fmla="*/ 0 w 10"/>
                <a:gd name="T17" fmla="*/ 5570 h 10"/>
                <a:gd name="T18" fmla="*/ 5570 w 10"/>
                <a:gd name="T19" fmla="*/ 11088 h 10"/>
                <a:gd name="T20" fmla="*/ 4620 w 10"/>
                <a:gd name="T21" fmla="*/ 5570 h 10"/>
                <a:gd name="T22" fmla="*/ 5570 w 10"/>
                <a:gd name="T23" fmla="*/ 5570 h 10"/>
                <a:gd name="T24" fmla="*/ 6538 w 10"/>
                <a:gd name="T25" fmla="*/ 8767 h 10"/>
                <a:gd name="T26" fmla="*/ 7800 w 10"/>
                <a:gd name="T27" fmla="*/ 8767 h 10"/>
                <a:gd name="T28" fmla="*/ 6538 w 10"/>
                <a:gd name="T29" fmla="*/ 5570 h 10"/>
                <a:gd name="T30" fmla="*/ 7800 w 10"/>
                <a:gd name="T31" fmla="*/ 4620 h 10"/>
                <a:gd name="T32" fmla="*/ 5570 w 10"/>
                <a:gd name="T33" fmla="*/ 2321 h 10"/>
                <a:gd name="T34" fmla="*/ 3250 w 10"/>
                <a:gd name="T35" fmla="*/ 2321 h 10"/>
                <a:gd name="T36" fmla="*/ 3250 w 10"/>
                <a:gd name="T37" fmla="*/ 8767 h 10"/>
                <a:gd name="T38" fmla="*/ 4620 w 10"/>
                <a:gd name="T39" fmla="*/ 8767 h 10"/>
                <a:gd name="T40" fmla="*/ 4620 w 10"/>
                <a:gd name="T41" fmla="*/ 5570 h 10"/>
                <a:gd name="T42" fmla="*/ 4620 w 10"/>
                <a:gd name="T43" fmla="*/ 5570 h 10"/>
                <a:gd name="T44" fmla="*/ 4620 w 10"/>
                <a:gd name="T45" fmla="*/ 3250 h 10"/>
                <a:gd name="T46" fmla="*/ 5570 w 10"/>
                <a:gd name="T47" fmla="*/ 3250 h 10"/>
                <a:gd name="T48" fmla="*/ 6538 w 10"/>
                <a:gd name="T49" fmla="*/ 4620 h 10"/>
                <a:gd name="T50" fmla="*/ 5570 w 10"/>
                <a:gd name="T51" fmla="*/ 5570 h 10"/>
                <a:gd name="T52" fmla="*/ 4620 w 10"/>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9" name="Freeform 52"/>
            <p:cNvSpPr>
              <a:spLocks noEditPoints="1"/>
            </p:cNvSpPr>
            <p:nvPr userDrawn="1"/>
          </p:nvSpPr>
          <p:spPr bwMode="auto">
            <a:xfrm>
              <a:off x="3099" y="2279"/>
              <a:ext cx="22" cy="24"/>
            </a:xfrm>
            <a:custGeom>
              <a:avLst/>
              <a:gdLst>
                <a:gd name="T0" fmla="*/ 1039 w 9"/>
                <a:gd name="T1" fmla="*/ 5570 h 10"/>
                <a:gd name="T2" fmla="*/ 6209 w 9"/>
                <a:gd name="T3" fmla="*/ 967 h 10"/>
                <a:gd name="T4" fmla="*/ 10457 w 9"/>
                <a:gd name="T5" fmla="*/ 5570 h 10"/>
                <a:gd name="T6" fmla="*/ 6209 w 9"/>
                <a:gd name="T7" fmla="*/ 10121 h 10"/>
                <a:gd name="T8" fmla="*/ 1039 w 9"/>
                <a:gd name="T9" fmla="*/ 5570 h 10"/>
                <a:gd name="T10" fmla="*/ 6209 w 9"/>
                <a:gd name="T11" fmla="*/ 11088 h 10"/>
                <a:gd name="T12" fmla="*/ 11538 w 9"/>
                <a:gd name="T13" fmla="*/ 5570 h 10"/>
                <a:gd name="T14" fmla="*/ 6209 w 9"/>
                <a:gd name="T15" fmla="*/ 0 h 10"/>
                <a:gd name="T16" fmla="*/ 0 w 9"/>
                <a:gd name="T17" fmla="*/ 5570 h 10"/>
                <a:gd name="T18" fmla="*/ 6209 w 9"/>
                <a:gd name="T19" fmla="*/ 11088 h 10"/>
                <a:gd name="T20" fmla="*/ 5138 w 9"/>
                <a:gd name="T21" fmla="*/ 5570 h 10"/>
                <a:gd name="T22" fmla="*/ 6209 w 9"/>
                <a:gd name="T23" fmla="*/ 5570 h 10"/>
                <a:gd name="T24" fmla="*/ 7856 w 9"/>
                <a:gd name="T25" fmla="*/ 8767 h 10"/>
                <a:gd name="T26" fmla="*/ 8998 w 9"/>
                <a:gd name="T27" fmla="*/ 8767 h 10"/>
                <a:gd name="T28" fmla="*/ 6209 w 9"/>
                <a:gd name="T29" fmla="*/ 5570 h 10"/>
                <a:gd name="T30" fmla="*/ 8998 w 9"/>
                <a:gd name="T31" fmla="*/ 4620 h 10"/>
                <a:gd name="T32" fmla="*/ 6209 w 9"/>
                <a:gd name="T33" fmla="*/ 2321 h 10"/>
                <a:gd name="T34" fmla="*/ 3681 w 9"/>
                <a:gd name="T35" fmla="*/ 2321 h 10"/>
                <a:gd name="T36" fmla="*/ 3681 w 9"/>
                <a:gd name="T37" fmla="*/ 8767 h 10"/>
                <a:gd name="T38" fmla="*/ 5138 w 9"/>
                <a:gd name="T39" fmla="*/ 8767 h 10"/>
                <a:gd name="T40" fmla="*/ 5138 w 9"/>
                <a:gd name="T41" fmla="*/ 5570 h 10"/>
                <a:gd name="T42" fmla="*/ 5138 w 9"/>
                <a:gd name="T43" fmla="*/ 5570 h 10"/>
                <a:gd name="T44" fmla="*/ 5138 w 9"/>
                <a:gd name="T45" fmla="*/ 3250 h 10"/>
                <a:gd name="T46" fmla="*/ 6209 w 9"/>
                <a:gd name="T47" fmla="*/ 3250 h 10"/>
                <a:gd name="T48" fmla="*/ 7856 w 9"/>
                <a:gd name="T49" fmla="*/ 4620 h 10"/>
                <a:gd name="T50" fmla="*/ 6209 w 9"/>
                <a:gd name="T51" fmla="*/ 5570 h 10"/>
                <a:gd name="T52" fmla="*/ 5138 w 9"/>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0" name="Freeform 53"/>
            <p:cNvSpPr>
              <a:spLocks/>
            </p:cNvSpPr>
            <p:nvPr userDrawn="1"/>
          </p:nvSpPr>
          <p:spPr bwMode="auto">
            <a:xfrm>
              <a:off x="2927" y="2015"/>
              <a:ext cx="229" cy="290"/>
            </a:xfrm>
            <a:custGeom>
              <a:avLst/>
              <a:gdLst>
                <a:gd name="T0" fmla="*/ 6894 w 97"/>
                <a:gd name="T1" fmla="*/ 0 h 123"/>
                <a:gd name="T2" fmla="*/ 7765 w 97"/>
                <a:gd name="T3" fmla="*/ 0 h 123"/>
                <a:gd name="T4" fmla="*/ 48328 w 97"/>
                <a:gd name="T5" fmla="*/ 9768 h 123"/>
                <a:gd name="T6" fmla="*/ 85894 w 97"/>
                <a:gd name="T7" fmla="*/ 0 h 123"/>
                <a:gd name="T8" fmla="*/ 86541 w 97"/>
                <a:gd name="T9" fmla="*/ 868 h 123"/>
                <a:gd name="T10" fmla="*/ 93656 w 97"/>
                <a:gd name="T11" fmla="*/ 36434 h 123"/>
                <a:gd name="T12" fmla="*/ 48328 w 97"/>
                <a:gd name="T13" fmla="*/ 117509 h 123"/>
                <a:gd name="T14" fmla="*/ 48328 w 97"/>
                <a:gd name="T15" fmla="*/ 117509 h 123"/>
                <a:gd name="T16" fmla="*/ 0 w 97"/>
                <a:gd name="T17" fmla="*/ 32504 h 123"/>
                <a:gd name="T18" fmla="*/ 6894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1" name="Freeform 54"/>
            <p:cNvSpPr>
              <a:spLocks/>
            </p:cNvSpPr>
            <p:nvPr userDrawn="1"/>
          </p:nvSpPr>
          <p:spPr bwMode="auto">
            <a:xfrm>
              <a:off x="2946" y="2043"/>
              <a:ext cx="191" cy="241"/>
            </a:xfrm>
            <a:custGeom>
              <a:avLst/>
              <a:gdLst>
                <a:gd name="T0" fmla="*/ 3648 w 81"/>
                <a:gd name="T1" fmla="*/ 0 h 102"/>
                <a:gd name="T2" fmla="*/ 3648 w 81"/>
                <a:gd name="T3" fmla="*/ 0 h 102"/>
                <a:gd name="T4" fmla="*/ 0 w 81"/>
                <a:gd name="T5" fmla="*/ 24150 h 102"/>
                <a:gd name="T6" fmla="*/ 40039 w 81"/>
                <a:gd name="T7" fmla="*/ 98978 h 102"/>
                <a:gd name="T8" fmla="*/ 40039 w 81"/>
                <a:gd name="T9" fmla="*/ 98978 h 102"/>
                <a:gd name="T10" fmla="*/ 77355 w 81"/>
                <a:gd name="T11" fmla="*/ 27169 h 102"/>
                <a:gd name="T12" fmla="*/ 72533 w 81"/>
                <a:gd name="T13" fmla="*/ 0 h 102"/>
                <a:gd name="T14" fmla="*/ 72533 w 81"/>
                <a:gd name="T15" fmla="*/ 0 h 102"/>
                <a:gd name="T16" fmla="*/ 39360 w 81"/>
                <a:gd name="T17" fmla="*/ 6977 h 102"/>
                <a:gd name="T18" fmla="*/ 3648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2" name="Freeform 55"/>
            <p:cNvSpPr>
              <a:spLocks/>
            </p:cNvSpPr>
            <p:nvPr userDrawn="1"/>
          </p:nvSpPr>
          <p:spPr bwMode="auto">
            <a:xfrm>
              <a:off x="2960" y="2058"/>
              <a:ext cx="165" cy="212"/>
            </a:xfrm>
            <a:custGeom>
              <a:avLst/>
              <a:gdLst>
                <a:gd name="T0" fmla="*/ 2044 w 70"/>
                <a:gd name="T1" fmla="*/ 0 h 90"/>
                <a:gd name="T2" fmla="*/ 2906 w 70"/>
                <a:gd name="T3" fmla="*/ 0 h 90"/>
                <a:gd name="T4" fmla="*/ 34259 w 70"/>
                <a:gd name="T5" fmla="*/ 4772 h 90"/>
                <a:gd name="T6" fmla="*/ 63806 w 70"/>
                <a:gd name="T7" fmla="*/ 0 h 90"/>
                <a:gd name="T8" fmla="*/ 63806 w 70"/>
                <a:gd name="T9" fmla="*/ 860 h 90"/>
                <a:gd name="T10" fmla="*/ 66740 w 70"/>
                <a:gd name="T11" fmla="*/ 19643 h 90"/>
                <a:gd name="T12" fmla="*/ 34259 w 70"/>
                <a:gd name="T13" fmla="*/ 85217 h 90"/>
                <a:gd name="T14" fmla="*/ 34259 w 70"/>
                <a:gd name="T15" fmla="*/ 85217 h 90"/>
                <a:gd name="T16" fmla="*/ 0 w 70"/>
                <a:gd name="T17" fmla="*/ 16901 h 90"/>
                <a:gd name="T18" fmla="*/ 2044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3" name="Freeform 56"/>
            <p:cNvSpPr>
              <a:spLocks/>
            </p:cNvSpPr>
            <p:nvPr userDrawn="1"/>
          </p:nvSpPr>
          <p:spPr bwMode="auto">
            <a:xfrm>
              <a:off x="3031" y="2142"/>
              <a:ext cx="19" cy="22"/>
            </a:xfrm>
            <a:custGeom>
              <a:avLst/>
              <a:gdLst>
                <a:gd name="T0" fmla="*/ 8077 w 8"/>
                <a:gd name="T1" fmla="*/ 11538 h 9"/>
                <a:gd name="T2" fmla="*/ 8077 w 8"/>
                <a:gd name="T3" fmla="*/ 1039 h 9"/>
                <a:gd name="T4" fmla="*/ 926 w 8"/>
                <a:gd name="T5" fmla="*/ 0 h 9"/>
                <a:gd name="T6" fmla="*/ 0 w 8"/>
                <a:gd name="T7" fmla="*/ 1039 h 9"/>
                <a:gd name="T8" fmla="*/ 8077 w 8"/>
                <a:gd name="T9" fmla="*/ 1153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4" name="Freeform 57"/>
            <p:cNvSpPr>
              <a:spLocks/>
            </p:cNvSpPr>
            <p:nvPr userDrawn="1"/>
          </p:nvSpPr>
          <p:spPr bwMode="auto">
            <a:xfrm>
              <a:off x="3000" y="2088"/>
              <a:ext cx="73" cy="73"/>
            </a:xfrm>
            <a:custGeom>
              <a:avLst/>
              <a:gdLst>
                <a:gd name="T0" fmla="*/ 21648 w 31"/>
                <a:gd name="T1" fmla="*/ 23673 h 31"/>
                <a:gd name="T2" fmla="*/ 21648 w 31"/>
                <a:gd name="T3" fmla="*/ 29339 h 31"/>
                <a:gd name="T4" fmla="*/ 29339 w 31"/>
                <a:gd name="T5" fmla="*/ 21648 h 31"/>
                <a:gd name="T6" fmla="*/ 6466 w 31"/>
                <a:gd name="T7" fmla="*/ 8329 h 31"/>
                <a:gd name="T8" fmla="*/ 7691 w 31"/>
                <a:gd name="T9" fmla="*/ 6466 h 31"/>
                <a:gd name="T10" fmla="*/ 12459 w 31"/>
                <a:gd name="T11" fmla="*/ 7691 h 31"/>
                <a:gd name="T12" fmla="*/ 15226 w 31"/>
                <a:gd name="T13" fmla="*/ 6466 h 31"/>
                <a:gd name="T14" fmla="*/ 10420 w 31"/>
                <a:gd name="T15" fmla="*/ 4769 h 31"/>
                <a:gd name="T16" fmla="*/ 10420 w 31"/>
                <a:gd name="T17" fmla="*/ 4769 h 31"/>
                <a:gd name="T18" fmla="*/ 16884 w 31"/>
                <a:gd name="T19" fmla="*/ 3537 h 31"/>
                <a:gd name="T20" fmla="*/ 13957 w 31"/>
                <a:gd name="T21" fmla="*/ 860 h 31"/>
                <a:gd name="T22" fmla="*/ 9716 w 31"/>
                <a:gd name="T23" fmla="*/ 0 h 31"/>
                <a:gd name="T24" fmla="*/ 0 w 31"/>
                <a:gd name="T25" fmla="*/ 8329 h 31"/>
                <a:gd name="T26" fmla="*/ 9716 w 31"/>
                <a:gd name="T27" fmla="*/ 18909 h 31"/>
                <a:gd name="T28" fmla="*/ 16884 w 31"/>
                <a:gd name="T29" fmla="*/ 19613 h 31"/>
                <a:gd name="T30" fmla="*/ 21648 w 31"/>
                <a:gd name="T31" fmla="*/ 23673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5" name="Freeform 58"/>
            <p:cNvSpPr>
              <a:spLocks/>
            </p:cNvSpPr>
            <p:nvPr userDrawn="1"/>
          </p:nvSpPr>
          <p:spPr bwMode="auto">
            <a:xfrm>
              <a:off x="3033" y="2079"/>
              <a:ext cx="40" cy="37"/>
            </a:xfrm>
            <a:custGeom>
              <a:avLst/>
              <a:gdLst>
                <a:gd name="T0" fmla="*/ 0 w 17"/>
                <a:gd name="T1" fmla="*/ 11290 h 16"/>
                <a:gd name="T2" fmla="*/ 0 w 17"/>
                <a:gd name="T3" fmla="*/ 12353 h 16"/>
                <a:gd name="T4" fmla="*/ 7635 w 17"/>
                <a:gd name="T5" fmla="*/ 13160 h 16"/>
                <a:gd name="T6" fmla="*/ 8311 w 17"/>
                <a:gd name="T7" fmla="*/ 13160 h 16"/>
                <a:gd name="T8" fmla="*/ 15944 w 17"/>
                <a:gd name="T9" fmla="*/ 7472 h 16"/>
                <a:gd name="T10" fmla="*/ 15944 w 17"/>
                <a:gd name="T11" fmla="*/ 5691 h 16"/>
                <a:gd name="T12" fmla="*/ 13913 w 17"/>
                <a:gd name="T13" fmla="*/ 3231 h 16"/>
                <a:gd name="T14" fmla="*/ 12412 w 17"/>
                <a:gd name="T15" fmla="*/ 4290 h 16"/>
                <a:gd name="T16" fmla="*/ 9534 w 17"/>
                <a:gd name="T17" fmla="*/ 5691 h 16"/>
                <a:gd name="T18" fmla="*/ 8311 w 17"/>
                <a:gd name="T19" fmla="*/ 6755 h 16"/>
                <a:gd name="T20" fmla="*/ 7635 w 17"/>
                <a:gd name="T21" fmla="*/ 4290 h 16"/>
                <a:gd name="T22" fmla="*/ 5642 w 17"/>
                <a:gd name="T23" fmla="*/ 1855 h 16"/>
                <a:gd name="T24" fmla="*/ 2725 w 17"/>
                <a:gd name="T25" fmla="*/ 802 h 16"/>
                <a:gd name="T26" fmla="*/ 2021 w 17"/>
                <a:gd name="T27" fmla="*/ 0 h 16"/>
                <a:gd name="T28" fmla="*/ 859 w 17"/>
                <a:gd name="T29" fmla="*/ 802 h 16"/>
                <a:gd name="T30" fmla="*/ 859 w 17"/>
                <a:gd name="T31" fmla="*/ 2461 h 16"/>
                <a:gd name="T32" fmla="*/ 5642 w 17"/>
                <a:gd name="T33" fmla="*/ 6755 h 16"/>
                <a:gd name="T34" fmla="*/ 4755 w 17"/>
                <a:gd name="T35" fmla="*/ 8124 h 16"/>
                <a:gd name="T36" fmla="*/ 5642 w 17"/>
                <a:gd name="T37" fmla="*/ 8124 h 16"/>
                <a:gd name="T38" fmla="*/ 6412 w 17"/>
                <a:gd name="T39" fmla="*/ 8866 h 16"/>
                <a:gd name="T40" fmla="*/ 5642 w 17"/>
                <a:gd name="T41" fmla="*/ 9921 h 16"/>
                <a:gd name="T42" fmla="*/ 4755 w 17"/>
                <a:gd name="T43" fmla="*/ 9921 h 16"/>
                <a:gd name="T44" fmla="*/ 4755 w 17"/>
                <a:gd name="T45" fmla="*/ 9921 h 16"/>
                <a:gd name="T46" fmla="*/ 3532 w 17"/>
                <a:gd name="T47" fmla="*/ 9921 h 16"/>
                <a:gd name="T48" fmla="*/ 0 w 17"/>
                <a:gd name="T49" fmla="*/ 11290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6" name="Freeform 59"/>
            <p:cNvSpPr>
              <a:spLocks/>
            </p:cNvSpPr>
            <p:nvPr userDrawn="1"/>
          </p:nvSpPr>
          <p:spPr bwMode="auto">
            <a:xfrm>
              <a:off x="3031" y="2091"/>
              <a:ext cx="4" cy="4"/>
            </a:xfrm>
            <a:custGeom>
              <a:avLst/>
              <a:gdLst>
                <a:gd name="T0" fmla="*/ 0 w 2"/>
                <a:gd name="T1" fmla="*/ 0 h 2"/>
                <a:gd name="T2" fmla="*/ 512 w 2"/>
                <a:gd name="T3" fmla="*/ 256 h 2"/>
                <a:gd name="T4" fmla="*/ 512 w 2"/>
                <a:gd name="T5" fmla="*/ 256 h 2"/>
                <a:gd name="T6" fmla="*/ 256 w 2"/>
                <a:gd name="T7" fmla="*/ 512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7" name="Freeform 60"/>
            <p:cNvSpPr>
              <a:spLocks/>
            </p:cNvSpPr>
            <p:nvPr userDrawn="1"/>
          </p:nvSpPr>
          <p:spPr bwMode="auto">
            <a:xfrm>
              <a:off x="3021" y="2154"/>
              <a:ext cx="48" cy="45"/>
            </a:xfrm>
            <a:custGeom>
              <a:avLst/>
              <a:gdLst>
                <a:gd name="T0" fmla="*/ 2321 w 20"/>
                <a:gd name="T1" fmla="*/ 0 h 19"/>
                <a:gd name="T2" fmla="*/ 2321 w 20"/>
                <a:gd name="T3" fmla="*/ 0 h 19"/>
                <a:gd name="T4" fmla="*/ 0 w 20"/>
                <a:gd name="T5" fmla="*/ 3709 h 19"/>
                <a:gd name="T6" fmla="*/ 7800 w 20"/>
                <a:gd name="T7" fmla="*/ 10949 h 19"/>
                <a:gd name="T8" fmla="*/ 13368 w 20"/>
                <a:gd name="T9" fmla="*/ 10949 h 19"/>
                <a:gd name="T10" fmla="*/ 16392 w 20"/>
                <a:gd name="T11" fmla="*/ 13777 h 19"/>
                <a:gd name="T12" fmla="*/ 16392 w 20"/>
                <a:gd name="T13" fmla="*/ 18853 h 19"/>
                <a:gd name="T14" fmla="*/ 21970 w 20"/>
                <a:gd name="T15" fmla="*/ 12901 h 19"/>
                <a:gd name="T16" fmla="*/ 2321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9" name="Freeform 62"/>
            <p:cNvSpPr>
              <a:spLocks/>
            </p:cNvSpPr>
            <p:nvPr userDrawn="1"/>
          </p:nvSpPr>
          <p:spPr bwMode="auto">
            <a:xfrm>
              <a:off x="3026" y="2190"/>
              <a:ext cx="35" cy="42"/>
            </a:xfrm>
            <a:custGeom>
              <a:avLst/>
              <a:gdLst>
                <a:gd name="T0" fmla="*/ 2553 w 15"/>
                <a:gd name="T1" fmla="*/ 828 h 18"/>
                <a:gd name="T2" fmla="*/ 3381 w 15"/>
                <a:gd name="T3" fmla="*/ 0 h 18"/>
                <a:gd name="T4" fmla="*/ 0 w 15"/>
                <a:gd name="T5" fmla="*/ 4508 h 18"/>
                <a:gd name="T6" fmla="*/ 10519 w 15"/>
                <a:gd name="T7" fmla="*/ 15006 h 18"/>
                <a:gd name="T8" fmla="*/ 10519 w 15"/>
                <a:gd name="T9" fmla="*/ 15006 h 18"/>
                <a:gd name="T10" fmla="*/ 10519 w 15"/>
                <a:gd name="T11" fmla="*/ 15827 h 18"/>
                <a:gd name="T12" fmla="*/ 13225 w 15"/>
                <a:gd name="T13" fmla="*/ 11270 h 18"/>
                <a:gd name="T14" fmla="*/ 2553 w 15"/>
                <a:gd name="T15" fmla="*/ 828 h 18"/>
                <a:gd name="T16" fmla="*/ 2553 w 15"/>
                <a:gd name="T17" fmla="*/ 828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10463 h 14"/>
                <a:gd name="T4" fmla="*/ 3250 w 4"/>
                <a:gd name="T5" fmla="*/ 13396 h 14"/>
                <a:gd name="T6" fmla="*/ 6175 w 4"/>
                <a:gd name="T7" fmla="*/ 10463 h 14"/>
                <a:gd name="T8" fmla="*/ 6175 w 4"/>
                <a:gd name="T9" fmla="*/ 3639 h 14"/>
                <a:gd name="T10" fmla="*/ 4895 w 4"/>
                <a:gd name="T11" fmla="*/ 867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1" name="Freeform 64"/>
            <p:cNvSpPr>
              <a:spLocks/>
            </p:cNvSpPr>
            <p:nvPr userDrawn="1"/>
          </p:nvSpPr>
          <p:spPr bwMode="auto">
            <a:xfrm>
              <a:off x="3033" y="2232"/>
              <a:ext cx="5" cy="17"/>
            </a:xfrm>
            <a:custGeom>
              <a:avLst/>
              <a:gdLst>
                <a:gd name="T0" fmla="*/ 3250 w 2"/>
                <a:gd name="T1" fmla="*/ 4901 h 7"/>
                <a:gd name="T2" fmla="*/ 1958 w 2"/>
                <a:gd name="T3" fmla="*/ 0 h 7"/>
                <a:gd name="T4" fmla="*/ 0 w 2"/>
                <a:gd name="T5" fmla="*/ 4901 h 7"/>
                <a:gd name="T6" fmla="*/ 1958 w 2"/>
                <a:gd name="T7" fmla="*/ 8451 h 7"/>
                <a:gd name="T8" fmla="*/ 3250 w 2"/>
                <a:gd name="T9" fmla="*/ 5916 h 7"/>
                <a:gd name="T10" fmla="*/ 3250 w 2"/>
                <a:gd name="T11" fmla="*/ 4901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3658502343"/>
      </p:ext>
    </p:extLst>
  </p:cSld>
  <p:clrMapOvr>
    <a:masterClrMapping/>
  </p:clrMapOvr>
  <p:timing>
    <p:tnLst>
      <p:par>
        <p:cTn id="1" dur="indefinite" restart="never" nodeType="tmRoot"/>
      </p:par>
    </p:tnLst>
  </p:timing>
</p:sldLayout>
</file>

<file path=ppt/slideLayouts/slideLayout3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CFB5559B-41F5-4FC6-8C4D-DED27CDBB0F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13525272"/>
      </p:ext>
    </p:extLst>
  </p:cSld>
  <p:clrMapOvr>
    <a:masterClrMapping/>
  </p:clrMapOvr>
  <p:timing>
    <p:tnLst>
      <p:par>
        <p:cTn id="1" dur="indefinite" restart="never" nodeType="tmRoot"/>
      </p:par>
    </p:tnLst>
  </p:timing>
</p:sldLayout>
</file>

<file path=ppt/slideLayouts/slideLayout3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pPr>
              <a:defRPr/>
            </a:pPr>
            <a:fld id="{91FE4A7F-E7F2-4641-BC56-F1A363311F4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66568164"/>
      </p:ext>
    </p:extLst>
  </p:cSld>
  <p:clrMapOvr>
    <a:masterClrMapping/>
  </p:clrMapOvr>
</p:sldLayout>
</file>

<file path=ppt/slideLayouts/slideLayout3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pPr>
              <a:defRPr/>
            </a:pPr>
            <a:fld id="{EC6CB1D0-1119-4AE1-B61B-2C02AF2EAF1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2386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5E0C168C-0CBF-4660-B43C-F285B71CDA3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77210460"/>
      </p:ext>
    </p:extLst>
  </p:cSld>
  <p:clrMapOvr>
    <a:masterClrMapping/>
  </p:clrMapOvr>
</p:sldLayout>
</file>

<file path=ppt/slideLayouts/slideLayout3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pPr>
              <a:defRPr/>
            </a:pPr>
            <a:fld id="{B378C1C3-9CC3-4176-AA77-55617DAADBB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54857972"/>
      </p:ext>
    </p:extLst>
  </p:cSld>
  <p:clrMapOvr>
    <a:masterClrMapping/>
  </p:clrMapOvr>
</p:sldLayout>
</file>

<file path=ppt/slideLayouts/slideLayout3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pPr>
              <a:defRPr/>
            </a:pPr>
            <a:fld id="{7EEB738A-A37C-4F5F-8A73-FE2F9FDB34B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12283129"/>
      </p:ext>
    </p:extLst>
  </p:cSld>
  <p:clrMapOvr>
    <a:masterClrMapping/>
  </p:clrMapOvr>
</p:sldLayout>
</file>

<file path=ppt/slideLayouts/slideLayout3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pPr>
              <a:defRPr/>
            </a:pPr>
            <a:fld id="{2B2B0267-7CAF-4D66-9842-89B1AAC3A42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64315693"/>
      </p:ext>
    </p:extLst>
  </p:cSld>
  <p:clrMapOvr>
    <a:masterClrMapping/>
  </p:clrMapOvr>
</p:sldLayout>
</file>

<file path=ppt/slideLayouts/slideLayout3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39C13965-CF54-470E-A1A2-C1463F0C6F4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96643087"/>
      </p:ext>
    </p:extLst>
  </p:cSld>
  <p:clrMapOvr>
    <a:masterClrMapping/>
  </p:clrMapOvr>
</p:sldLayout>
</file>

<file path=ppt/slideLayouts/slideLayout3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5E0C168C-0CBF-4660-B43C-F285B71CDA3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77210460"/>
      </p:ext>
    </p:extLst>
  </p:cSld>
  <p:clrMapOvr>
    <a:masterClrMapping/>
  </p:clrMapOvr>
</p:sldLayout>
</file>

<file path=ppt/slideLayouts/slideLayout3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F03B58-6636-42F1-96A4-9BB4C46EFB6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84306241"/>
      </p:ext>
    </p:extLst>
  </p:cSld>
  <p:clrMapOvr>
    <a:masterClrMapping/>
  </p:clrMapOvr>
</p:sldLayout>
</file>

<file path=ppt/slideLayouts/slideLayout3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0303FA17-C01E-4FCD-84E6-FEC42CA72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83658099"/>
      </p:ext>
    </p:extLst>
  </p:cSld>
  <p:clrMapOvr>
    <a:masterClrMapping/>
  </p:clrMapOvr>
</p:sldLayout>
</file>

<file path=ppt/slideLayouts/slideLayout33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608579-E55B-44C4-B062-B282353EF61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03943139"/>
      </p:ext>
    </p:extLst>
  </p:cSld>
  <p:clrMapOvr>
    <a:masterClrMapping/>
  </p:clrMapOvr>
</p:sldLayout>
</file>

<file path=ppt/slideLayouts/slideLayout3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75519181"/>
      </p:ext>
    </p:extLst>
  </p:cSld>
  <p:clrMapOvr>
    <a:masterClrMapping/>
  </p:clrMapOvr>
</p:sldLayout>
</file>

<file path=ppt/slideLayouts/slideLayout3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421408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F03B58-6636-42F1-96A4-9BB4C46EFB6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84306241"/>
      </p:ext>
    </p:extLst>
  </p:cSld>
  <p:clrMapOvr>
    <a:masterClrMapping/>
  </p:clrMapOvr>
</p:sldLayout>
</file>

<file path=ppt/slideLayouts/slideLayout3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23111501"/>
      </p:ext>
    </p:extLst>
  </p:cSld>
  <p:clrMapOvr>
    <a:masterClrMapping/>
  </p:clrMapOvr>
</p:sldLayout>
</file>

<file path=ppt/slideLayouts/slideLayout3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74941830"/>
      </p:ext>
    </p:extLst>
  </p:cSld>
  <p:clrMapOvr>
    <a:masterClrMapping/>
  </p:clrMapOvr>
</p:sldLayout>
</file>

<file path=ppt/slideLayouts/slideLayout3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737434930"/>
      </p:ext>
    </p:extLst>
  </p:cSld>
  <p:clrMapOvr>
    <a:masterClrMapping/>
  </p:clrMapOvr>
</p:sldLayout>
</file>

<file path=ppt/slideLayouts/slideLayout3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19582728"/>
      </p:ext>
    </p:extLst>
  </p:cSld>
  <p:clrMapOvr>
    <a:masterClrMapping/>
  </p:clrMapOvr>
</p:sldLayout>
</file>

<file path=ppt/slideLayouts/slideLayout3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79423053"/>
      </p:ext>
    </p:extLst>
  </p:cSld>
  <p:clrMapOvr>
    <a:masterClrMapping/>
  </p:clrMapOvr>
</p:sldLayout>
</file>

<file path=ppt/slideLayouts/slideLayout3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85308272"/>
      </p:ext>
    </p:extLst>
  </p:cSld>
  <p:clrMapOvr>
    <a:masterClrMapping/>
  </p:clrMapOvr>
</p:sldLayout>
</file>

<file path=ppt/slideLayouts/slideLayout3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53818303"/>
      </p:ext>
    </p:extLst>
  </p:cSld>
  <p:clrMapOvr>
    <a:masterClrMapping/>
  </p:clrMapOvr>
</p:sldLayout>
</file>

<file path=ppt/slideLayouts/slideLayout3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8926222"/>
      </p:ext>
    </p:extLst>
  </p:cSld>
  <p:clrMapOvr>
    <a:masterClrMapping/>
  </p:clrMapOvr>
</p:sldLayout>
</file>

<file path=ppt/slideLayouts/slideLayout3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24259929"/>
      </p:ext>
    </p:extLst>
  </p:cSld>
  <p:clrMapOvr>
    <a:masterClrMapping/>
  </p:clrMapOvr>
</p:sldLayout>
</file>

<file path=ppt/slideLayouts/slideLayout349.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8339132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0303FA17-C01E-4FCD-84E6-FEC42CA72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83658099"/>
      </p:ext>
    </p:extLst>
  </p:cSld>
  <p:clrMapOvr>
    <a:masterClrMapping/>
  </p:clrMapOvr>
</p:sldLayout>
</file>

<file path=ppt/slideLayouts/slideLayout35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86494765"/>
      </p:ext>
    </p:extLst>
  </p:cSld>
  <p:clrMapOvr>
    <a:masterClrMapping/>
  </p:clrMapOvr>
</p:sldLayout>
</file>

<file path=ppt/slideLayouts/slideLayout3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89072576"/>
      </p:ext>
    </p:extLst>
  </p:cSld>
  <p:clrMapOvr>
    <a:masterClrMapping/>
  </p:clrMapOvr>
</p:sldLayout>
</file>

<file path=ppt/slideLayouts/slideLayout3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99390736"/>
      </p:ext>
    </p:extLst>
  </p:cSld>
  <p:clrMapOvr>
    <a:masterClrMapping/>
  </p:clrMapOvr>
</p:sldLayout>
</file>

<file path=ppt/slideLayouts/slideLayout3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49017240"/>
      </p:ext>
    </p:extLst>
  </p:cSld>
  <p:clrMapOvr>
    <a:masterClrMapping/>
  </p:clrMapOvr>
</p:sldLayout>
</file>

<file path=ppt/slideLayouts/slideLayout3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8911952"/>
      </p:ext>
    </p:extLst>
  </p:cSld>
  <p:clrMapOvr>
    <a:masterClrMapping/>
  </p:clrMapOvr>
</p:sldLayout>
</file>

<file path=ppt/slideLayouts/slideLayout3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34780211"/>
      </p:ext>
    </p:extLst>
  </p:cSld>
  <p:clrMapOvr>
    <a:masterClrMapping/>
  </p:clrMapOvr>
</p:sldLayout>
</file>

<file path=ppt/slideLayouts/slideLayout3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52493665"/>
      </p:ext>
    </p:extLst>
  </p:cSld>
  <p:clrMapOvr>
    <a:masterClrMapping/>
  </p:clrMapOvr>
</p:sldLayout>
</file>

<file path=ppt/slideLayouts/slideLayout3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446038"/>
      </p:ext>
    </p:extLst>
  </p:cSld>
  <p:clrMapOvr>
    <a:masterClrMapping/>
  </p:clrMapOvr>
</p:sldLayout>
</file>

<file path=ppt/slideLayouts/slideLayout3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22204624"/>
      </p:ext>
    </p:extLst>
  </p:cSld>
  <p:clrMapOvr>
    <a:masterClrMapping/>
  </p:clrMapOvr>
</p:sldLayout>
</file>

<file path=ppt/slideLayouts/slideLayout3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7716391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608579-E55B-44C4-B062-B282353EF61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03943139"/>
      </p:ext>
    </p:extLst>
  </p:cSld>
  <p:clrMapOvr>
    <a:masterClrMapping/>
  </p:clrMapOvr>
</p:sldLayout>
</file>

<file path=ppt/slideLayouts/slideLayout3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20979319"/>
      </p:ext>
    </p:extLst>
  </p:cSld>
  <p:clrMapOvr>
    <a:masterClrMapping/>
  </p:clrMapOvr>
</p:sldLayout>
</file>

<file path=ppt/slideLayouts/slideLayout3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67231213"/>
      </p:ext>
    </p:extLst>
  </p:cSld>
  <p:clrMapOvr>
    <a:masterClrMapping/>
  </p:clrMapOvr>
</p:sldLayout>
</file>

<file path=ppt/slideLayouts/slideLayout36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61939945"/>
      </p:ext>
    </p:extLst>
  </p:cSld>
  <p:clrMapOvr>
    <a:masterClrMapping/>
  </p:clrMapOvr>
</p:sldLayout>
</file>

<file path=ppt/slideLayouts/slideLayout36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09850537"/>
      </p:ext>
    </p:extLst>
  </p:cSld>
  <p:clrMapOvr>
    <a:masterClrMapping/>
  </p:clrMapOvr>
</p:sldLayout>
</file>

<file path=ppt/slideLayouts/slideLayout3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4855303"/>
      </p:ext>
    </p:extLst>
  </p:cSld>
  <p:clrMapOvr>
    <a:masterClrMapping/>
  </p:clrMapOvr>
</p:sldLayout>
</file>

<file path=ppt/slideLayouts/slideLayout3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98673681"/>
      </p:ext>
    </p:extLst>
  </p:cSld>
  <p:clrMapOvr>
    <a:masterClrMapping/>
  </p:clrMapOvr>
</p:sldLayout>
</file>

<file path=ppt/slideLayouts/slideLayout3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2147269"/>
      </p:ext>
    </p:extLst>
  </p:cSld>
  <p:clrMapOvr>
    <a:masterClrMapping/>
  </p:clrMapOvr>
</p:sldLayout>
</file>

<file path=ppt/slideLayouts/slideLayout3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7991841"/>
      </p:ext>
    </p:extLst>
  </p:cSld>
  <p:clrMapOvr>
    <a:masterClrMapping/>
  </p:clrMapOvr>
</p:sldLayout>
</file>

<file path=ppt/slideLayouts/slideLayout3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06218606"/>
      </p:ext>
    </p:extLst>
  </p:cSld>
  <p:clrMapOvr>
    <a:masterClrMapping/>
  </p:clrMapOvr>
</p:sldLayout>
</file>

<file path=ppt/slideLayouts/slideLayout3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9285906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75519181"/>
      </p:ext>
    </p:extLst>
  </p:cSld>
  <p:clrMapOvr>
    <a:masterClrMapping/>
  </p:clrMapOvr>
</p:sldLayout>
</file>

<file path=ppt/slideLayouts/slideLayout3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61787291"/>
      </p:ext>
    </p:extLst>
  </p:cSld>
  <p:clrMapOvr>
    <a:masterClrMapping/>
  </p:clrMapOvr>
</p:sldLayout>
</file>

<file path=ppt/slideLayouts/slideLayout3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02430764"/>
      </p:ext>
    </p:extLst>
  </p:cSld>
  <p:clrMapOvr>
    <a:masterClrMapping/>
  </p:clrMapOvr>
</p:sldLayout>
</file>

<file path=ppt/slideLayouts/slideLayout3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5536801"/>
      </p:ext>
    </p:extLst>
  </p:cSld>
  <p:clrMapOvr>
    <a:masterClrMapping/>
  </p:clrMapOvr>
</p:sldLayout>
</file>

<file path=ppt/slideLayouts/slideLayout3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45295959"/>
      </p:ext>
    </p:extLst>
  </p:cSld>
  <p:clrMapOvr>
    <a:masterClrMapping/>
  </p:clrMapOvr>
</p:sldLayout>
</file>

<file path=ppt/slideLayouts/slideLayout3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58505863"/>
      </p:ext>
    </p:extLst>
  </p:cSld>
  <p:clrMapOvr>
    <a:masterClrMapping/>
  </p:clrMapOvr>
</p:sldLayout>
</file>

<file path=ppt/slideLayouts/slideLayout37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90243254"/>
      </p:ext>
    </p:extLst>
  </p:cSld>
  <p:clrMapOvr>
    <a:masterClrMapping/>
  </p:clrMapOvr>
</p:sldLayout>
</file>

<file path=ppt/slideLayouts/slideLayout37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21778530"/>
      </p:ext>
    </p:extLst>
  </p:cSld>
  <p:clrMapOvr>
    <a:masterClrMapping/>
  </p:clrMapOvr>
</p:sldLayout>
</file>

<file path=ppt/slideLayouts/slideLayout37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6146" name="Freeform 2"/>
          <p:cNvSpPr>
            <a:spLocks/>
          </p:cNvSpPr>
          <p:nvPr userDrawn="1"/>
        </p:nvSpPr>
        <p:spPr bwMode="auto">
          <a:xfrm>
            <a:off x="103189" y="88907"/>
            <a:ext cx="8934450" cy="6645275"/>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7" name="Freeform 3"/>
          <p:cNvSpPr>
            <a:spLocks/>
          </p:cNvSpPr>
          <p:nvPr userDrawn="1"/>
        </p:nvSpPr>
        <p:spPr bwMode="auto">
          <a:xfrm>
            <a:off x="-19050" y="3733800"/>
            <a:ext cx="9182100" cy="3124200"/>
          </a:xfrm>
          <a:custGeom>
            <a:avLst/>
            <a:gdLst>
              <a:gd name="T0" fmla="*/ 12 w 2880"/>
              <a:gd name="T1" fmla="*/ 952 h 952"/>
              <a:gd name="T2" fmla="*/ 2880 w 2880"/>
              <a:gd name="T3" fmla="*/ 952 h 952"/>
              <a:gd name="T4" fmla="*/ 2880 w 2880"/>
              <a:gd name="T5" fmla="*/ 91 h 952"/>
              <a:gd name="T6" fmla="*/ 0 w 2880"/>
              <a:gd name="T7" fmla="*/ 0 h 952"/>
              <a:gd name="T8" fmla="*/ 12 w 2880"/>
              <a:gd name="T9" fmla="*/ 952 h 952"/>
            </a:gdLst>
            <a:ahLst/>
            <a:cxnLst>
              <a:cxn ang="0">
                <a:pos x="T0" y="T1"/>
              </a:cxn>
              <a:cxn ang="0">
                <a:pos x="T2" y="T3"/>
              </a:cxn>
              <a:cxn ang="0">
                <a:pos x="T4" y="T5"/>
              </a:cxn>
              <a:cxn ang="0">
                <a:pos x="T6" y="T7"/>
              </a:cxn>
              <a:cxn ang="0">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8" name="Freeform 4"/>
          <p:cNvSpPr>
            <a:spLocks/>
          </p:cNvSpPr>
          <p:nvPr userDrawn="1"/>
        </p:nvSpPr>
        <p:spPr bwMode="auto">
          <a:xfrm>
            <a:off x="-28575" y="3740150"/>
            <a:ext cx="9207500" cy="3117850"/>
          </a:xfrm>
          <a:custGeom>
            <a:avLst/>
            <a:gdLst>
              <a:gd name="T0" fmla="*/ 2897 w 2897"/>
              <a:gd name="T1" fmla="*/ 103 h 982"/>
              <a:gd name="T2" fmla="*/ 0 w 2897"/>
              <a:gd name="T3" fmla="*/ 982 h 982"/>
              <a:gd name="T4" fmla="*/ 0 w 2897"/>
              <a:gd name="T5" fmla="*/ 211 h 982"/>
              <a:gd name="T6" fmla="*/ 2897 w 2897"/>
              <a:gd name="T7" fmla="*/ 0 h 982"/>
              <a:gd name="T8" fmla="*/ 2897 w 2897"/>
              <a:gd name="T9" fmla="*/ 103 h 982"/>
            </a:gdLst>
            <a:ahLst/>
            <a:cxnLst>
              <a:cxn ang="0">
                <a:pos x="T0" y="T1"/>
              </a:cxn>
              <a:cxn ang="0">
                <a:pos x="T2" y="T3"/>
              </a:cxn>
              <a:cxn ang="0">
                <a:pos x="T4" y="T5"/>
              </a:cxn>
              <a:cxn ang="0">
                <a:pos x="T6" y="T7"/>
              </a:cxn>
              <a:cxn ang="0">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183" name="Group 39"/>
          <p:cNvGrpSpPr>
            <a:grpSpLocks noChangeAspect="1"/>
          </p:cNvGrpSpPr>
          <p:nvPr userDrawn="1"/>
        </p:nvGrpSpPr>
        <p:grpSpPr bwMode="auto">
          <a:xfrm>
            <a:off x="384175" y="5800726"/>
            <a:ext cx="1092200" cy="573088"/>
            <a:chOff x="2603" y="2015"/>
            <a:chExt cx="553" cy="290"/>
          </a:xfrm>
        </p:grpSpPr>
        <p:sp>
          <p:nvSpPr>
            <p:cNvPr id="6184"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5"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6" name="Freeform 42"/>
            <p:cNvSpPr>
              <a:spLocks/>
            </p:cNvSpPr>
            <p:nvPr userDrawn="1"/>
          </p:nvSpPr>
          <p:spPr bwMode="auto">
            <a:xfrm>
              <a:off x="2674" y="2079"/>
              <a:ext cx="142" cy="45"/>
            </a:xfrm>
            <a:custGeom>
              <a:avLst/>
              <a:gdLst>
                <a:gd name="T0" fmla="*/ 1 w 60"/>
                <a:gd name="T1" fmla="*/ 19 h 19"/>
                <a:gd name="T2" fmla="*/ 21 w 60"/>
                <a:gd name="T3" fmla="*/ 19 h 19"/>
                <a:gd name="T4" fmla="*/ 28 w 60"/>
                <a:gd name="T5" fmla="*/ 15 h 19"/>
                <a:gd name="T6" fmla="*/ 26 w 60"/>
                <a:gd name="T7" fmla="*/ 8 h 19"/>
                <a:gd name="T8" fmla="*/ 30 w 60"/>
                <a:gd name="T9" fmla="*/ 4 h 19"/>
                <a:gd name="T10" fmla="*/ 34 w 60"/>
                <a:gd name="T11" fmla="*/ 8 h 19"/>
                <a:gd name="T12" fmla="*/ 31 w 60"/>
                <a:gd name="T13" fmla="*/ 15 h 19"/>
                <a:gd name="T14" fmla="*/ 37 w 60"/>
                <a:gd name="T15" fmla="*/ 19 h 19"/>
                <a:gd name="T16" fmla="*/ 56 w 60"/>
                <a:gd name="T17" fmla="*/ 19 h 19"/>
                <a:gd name="T18" fmla="*/ 60 w 60"/>
                <a:gd name="T19" fmla="*/ 19 h 19"/>
                <a:gd name="T20" fmla="*/ 47 w 60"/>
                <a:gd name="T21" fmla="*/ 4 h 19"/>
                <a:gd name="T22" fmla="*/ 30 w 60"/>
                <a:gd name="T23" fmla="*/ 0 h 19"/>
                <a:gd name="T24" fmla="*/ 12 w 60"/>
                <a:gd name="T25" fmla="*/ 4 h 19"/>
                <a:gd name="T26" fmla="*/ 0 w 60"/>
                <a:gd name="T27" fmla="*/ 19 h 19"/>
                <a:gd name="T28" fmla="*/ 1 w 60"/>
                <a:gd name="T2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7" name="Freeform 43"/>
            <p:cNvSpPr>
              <a:spLocks/>
            </p:cNvSpPr>
            <p:nvPr userDrawn="1"/>
          </p:nvSpPr>
          <p:spPr bwMode="auto">
            <a:xfrm>
              <a:off x="2693" y="2093"/>
              <a:ext cx="35" cy="21"/>
            </a:xfrm>
            <a:custGeom>
              <a:avLst/>
              <a:gdLst>
                <a:gd name="T0" fmla="*/ 13 w 15"/>
                <a:gd name="T1" fmla="*/ 8 h 9"/>
                <a:gd name="T2" fmla="*/ 1 w 15"/>
                <a:gd name="T3" fmla="*/ 8 h 9"/>
                <a:gd name="T4" fmla="*/ 0 w 15"/>
                <a:gd name="T5" fmla="*/ 8 h 9"/>
                <a:gd name="T6" fmla="*/ 13 w 15"/>
                <a:gd name="T7" fmla="*/ 0 h 9"/>
                <a:gd name="T8" fmla="*/ 13 w 15"/>
                <a:gd name="T9" fmla="*/ 0 h 9"/>
                <a:gd name="T10" fmla="*/ 13 w 15"/>
                <a:gd name="T11" fmla="*/ 3 h 9"/>
                <a:gd name="T12" fmla="*/ 15 w 15"/>
                <a:gd name="T13" fmla="*/ 8 h 9"/>
                <a:gd name="T14" fmla="*/ 13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8" name="Freeform 44"/>
            <p:cNvSpPr>
              <a:spLocks/>
            </p:cNvSpPr>
            <p:nvPr userDrawn="1"/>
          </p:nvSpPr>
          <p:spPr bwMode="auto">
            <a:xfrm>
              <a:off x="2759" y="2093"/>
              <a:ext cx="35" cy="19"/>
            </a:xfrm>
            <a:custGeom>
              <a:avLst/>
              <a:gdLst>
                <a:gd name="T0" fmla="*/ 2 w 15"/>
                <a:gd name="T1" fmla="*/ 8 h 8"/>
                <a:gd name="T2" fmla="*/ 1 w 15"/>
                <a:gd name="T3" fmla="*/ 8 h 8"/>
                <a:gd name="T4" fmla="*/ 3 w 15"/>
                <a:gd name="T5" fmla="*/ 3 h 8"/>
                <a:gd name="T6" fmla="*/ 3 w 15"/>
                <a:gd name="T7" fmla="*/ 0 h 8"/>
                <a:gd name="T8" fmla="*/ 3 w 15"/>
                <a:gd name="T9" fmla="*/ 0 h 8"/>
                <a:gd name="T10" fmla="*/ 15 w 15"/>
                <a:gd name="T11" fmla="*/ 8 h 8"/>
                <a:gd name="T12" fmla="*/ 15 w 15"/>
                <a:gd name="T13" fmla="*/ 8 h 8"/>
                <a:gd name="T14" fmla="*/ 2 w 15"/>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9" name="Freeform 45"/>
            <p:cNvSpPr>
              <a:spLocks/>
            </p:cNvSpPr>
            <p:nvPr userDrawn="1"/>
          </p:nvSpPr>
          <p:spPr bwMode="auto">
            <a:xfrm>
              <a:off x="2667" y="2131"/>
              <a:ext cx="66" cy="87"/>
            </a:xfrm>
            <a:custGeom>
              <a:avLst/>
              <a:gdLst>
                <a:gd name="T0" fmla="*/ 28 w 28"/>
                <a:gd name="T1" fmla="*/ 6 h 37"/>
                <a:gd name="T2" fmla="*/ 23 w 28"/>
                <a:gd name="T3" fmla="*/ 1 h 37"/>
                <a:gd name="T4" fmla="*/ 2 w 28"/>
                <a:gd name="T5" fmla="*/ 0 h 37"/>
                <a:gd name="T6" fmla="*/ 0 w 28"/>
                <a:gd name="T7" fmla="*/ 11 h 37"/>
                <a:gd name="T8" fmla="*/ 2 w 28"/>
                <a:gd name="T9" fmla="*/ 25 h 37"/>
                <a:gd name="T10" fmla="*/ 12 w 28"/>
                <a:gd name="T11" fmla="*/ 37 h 37"/>
                <a:gd name="T12" fmla="*/ 14 w 28"/>
                <a:gd name="T13" fmla="*/ 34 h 37"/>
                <a:gd name="T14" fmla="*/ 26 w 28"/>
                <a:gd name="T15" fmla="*/ 13 h 37"/>
                <a:gd name="T16" fmla="*/ 28 w 28"/>
                <a:gd name="T1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0" name="Freeform 46"/>
            <p:cNvSpPr>
              <a:spLocks/>
            </p:cNvSpPr>
            <p:nvPr userDrawn="1"/>
          </p:nvSpPr>
          <p:spPr bwMode="auto">
            <a:xfrm>
              <a:off x="2676" y="2142"/>
              <a:ext cx="45" cy="59"/>
            </a:xfrm>
            <a:custGeom>
              <a:avLst/>
              <a:gdLst>
                <a:gd name="T0" fmla="*/ 19 w 19"/>
                <a:gd name="T1" fmla="*/ 4 h 25"/>
                <a:gd name="T2" fmla="*/ 8 w 19"/>
                <a:gd name="T3" fmla="*/ 23 h 25"/>
                <a:gd name="T4" fmla="*/ 7 w 19"/>
                <a:gd name="T5" fmla="*/ 25 h 25"/>
                <a:gd name="T6" fmla="*/ 2 w 19"/>
                <a:gd name="T7" fmla="*/ 16 h 25"/>
                <a:gd name="T8" fmla="*/ 0 w 19"/>
                <a:gd name="T9" fmla="*/ 6 h 25"/>
                <a:gd name="T10" fmla="*/ 1 w 19"/>
                <a:gd name="T11" fmla="*/ 0 h 25"/>
                <a:gd name="T12" fmla="*/ 16 w 19"/>
                <a:gd name="T13" fmla="*/ 1 h 25"/>
                <a:gd name="T14" fmla="*/ 19 w 19"/>
                <a:gd name="T15" fmla="*/ 2 h 25"/>
                <a:gd name="T16" fmla="*/ 19 w 19"/>
                <a:gd name="T17"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1" name="Freeform 47"/>
            <p:cNvSpPr>
              <a:spLocks/>
            </p:cNvSpPr>
            <p:nvPr userDrawn="1"/>
          </p:nvSpPr>
          <p:spPr bwMode="auto">
            <a:xfrm>
              <a:off x="2757" y="2128"/>
              <a:ext cx="66" cy="90"/>
            </a:xfrm>
            <a:custGeom>
              <a:avLst/>
              <a:gdLst>
                <a:gd name="T0" fmla="*/ 1 w 28"/>
                <a:gd name="T1" fmla="*/ 12 h 38"/>
                <a:gd name="T2" fmla="*/ 14 w 28"/>
                <a:gd name="T3" fmla="*/ 36 h 38"/>
                <a:gd name="T4" fmla="*/ 16 w 28"/>
                <a:gd name="T5" fmla="*/ 38 h 38"/>
                <a:gd name="T6" fmla="*/ 25 w 28"/>
                <a:gd name="T7" fmla="*/ 27 h 38"/>
                <a:gd name="T8" fmla="*/ 28 w 28"/>
                <a:gd name="T9" fmla="*/ 12 h 38"/>
                <a:gd name="T10" fmla="*/ 26 w 28"/>
                <a:gd name="T11" fmla="*/ 0 h 38"/>
                <a:gd name="T12" fmla="*/ 5 w 28"/>
                <a:gd name="T13" fmla="*/ 3 h 38"/>
                <a:gd name="T14" fmla="*/ 0 w 28"/>
                <a:gd name="T15" fmla="*/ 7 h 38"/>
                <a:gd name="T16" fmla="*/ 1 w 28"/>
                <a:gd name="T17"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2" name="Freeform 48"/>
            <p:cNvSpPr>
              <a:spLocks/>
            </p:cNvSpPr>
            <p:nvPr userDrawn="1"/>
          </p:nvSpPr>
          <p:spPr bwMode="auto">
            <a:xfrm>
              <a:off x="2768" y="2142"/>
              <a:ext cx="45" cy="59"/>
            </a:xfrm>
            <a:custGeom>
              <a:avLst/>
              <a:gdLst>
                <a:gd name="T0" fmla="*/ 10 w 19"/>
                <a:gd name="T1" fmla="*/ 22 h 25"/>
                <a:gd name="T2" fmla="*/ 1 w 19"/>
                <a:gd name="T3" fmla="*/ 4 h 25"/>
                <a:gd name="T4" fmla="*/ 0 w 19"/>
                <a:gd name="T5" fmla="*/ 2 h 25"/>
                <a:gd name="T6" fmla="*/ 2 w 19"/>
                <a:gd name="T7" fmla="*/ 1 h 25"/>
                <a:gd name="T8" fmla="*/ 17 w 19"/>
                <a:gd name="T9" fmla="*/ 0 h 25"/>
                <a:gd name="T10" fmla="*/ 19 w 19"/>
                <a:gd name="T11" fmla="*/ 4 h 25"/>
                <a:gd name="T12" fmla="*/ 17 w 19"/>
                <a:gd name="T13" fmla="*/ 17 h 25"/>
                <a:gd name="T14" fmla="*/ 12 w 19"/>
                <a:gd name="T15" fmla="*/ 25 h 25"/>
                <a:gd name="T16" fmla="*/ 10 w 19"/>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3" name="Freeform 49"/>
            <p:cNvSpPr>
              <a:spLocks/>
            </p:cNvSpPr>
            <p:nvPr userDrawn="1"/>
          </p:nvSpPr>
          <p:spPr bwMode="auto">
            <a:xfrm>
              <a:off x="2702" y="2164"/>
              <a:ext cx="85" cy="73"/>
            </a:xfrm>
            <a:custGeom>
              <a:avLst/>
              <a:gdLst>
                <a:gd name="T0" fmla="*/ 15 w 36"/>
                <a:gd name="T1" fmla="*/ 2 h 31"/>
                <a:gd name="T2" fmla="*/ 1 w 36"/>
                <a:gd name="T3" fmla="*/ 23 h 31"/>
                <a:gd name="T4" fmla="*/ 0 w 36"/>
                <a:gd name="T5" fmla="*/ 25 h 31"/>
                <a:gd name="T6" fmla="*/ 17 w 36"/>
                <a:gd name="T7" fmla="*/ 31 h 31"/>
                <a:gd name="T8" fmla="*/ 27 w 36"/>
                <a:gd name="T9" fmla="*/ 30 h 31"/>
                <a:gd name="T10" fmla="*/ 36 w 36"/>
                <a:gd name="T11" fmla="*/ 25 h 31"/>
                <a:gd name="T12" fmla="*/ 35 w 36"/>
                <a:gd name="T13" fmla="*/ 23 h 31"/>
                <a:gd name="T14" fmla="*/ 21 w 36"/>
                <a:gd name="T15" fmla="*/ 3 h 31"/>
                <a:gd name="T16" fmla="*/ 18 w 36"/>
                <a:gd name="T17" fmla="*/ 0 h 31"/>
                <a:gd name="T18" fmla="*/ 15 w 36"/>
                <a:gd name="T19"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4" name="Freeform 50"/>
            <p:cNvSpPr>
              <a:spLocks/>
            </p:cNvSpPr>
            <p:nvPr userDrawn="1"/>
          </p:nvSpPr>
          <p:spPr bwMode="auto">
            <a:xfrm>
              <a:off x="2719" y="2180"/>
              <a:ext cx="52" cy="45"/>
            </a:xfrm>
            <a:custGeom>
              <a:avLst/>
              <a:gdLst>
                <a:gd name="T0" fmla="*/ 1 w 22"/>
                <a:gd name="T1" fmla="*/ 14 h 19"/>
                <a:gd name="T2" fmla="*/ 10 w 22"/>
                <a:gd name="T3" fmla="*/ 1 h 19"/>
                <a:gd name="T4" fmla="*/ 11 w 22"/>
                <a:gd name="T5" fmla="*/ 0 h 19"/>
                <a:gd name="T6" fmla="*/ 12 w 22"/>
                <a:gd name="T7" fmla="*/ 1 h 19"/>
                <a:gd name="T8" fmla="*/ 21 w 22"/>
                <a:gd name="T9" fmla="*/ 14 h 19"/>
                <a:gd name="T10" fmla="*/ 22 w 22"/>
                <a:gd name="T11" fmla="*/ 17 h 19"/>
                <a:gd name="T12" fmla="*/ 10 w 22"/>
                <a:gd name="T13" fmla="*/ 19 h 19"/>
                <a:gd name="T14" fmla="*/ 0 w 22"/>
                <a:gd name="T15" fmla="*/ 16 h 19"/>
                <a:gd name="T16" fmla="*/ 1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5" name="Freeform 51"/>
            <p:cNvSpPr>
              <a:spLocks noEditPoints="1"/>
            </p:cNvSpPr>
            <p:nvPr userDrawn="1"/>
          </p:nvSpPr>
          <p:spPr bwMode="auto">
            <a:xfrm>
              <a:off x="2825" y="2279"/>
              <a:ext cx="24" cy="24"/>
            </a:xfrm>
            <a:custGeom>
              <a:avLst/>
              <a:gdLst>
                <a:gd name="T0" fmla="*/ 1 w 10"/>
                <a:gd name="T1" fmla="*/ 5 h 10"/>
                <a:gd name="T2" fmla="*/ 5 w 10"/>
                <a:gd name="T3" fmla="*/ 1 h 10"/>
                <a:gd name="T4" fmla="*/ 9 w 10"/>
                <a:gd name="T5" fmla="*/ 5 h 10"/>
                <a:gd name="T6" fmla="*/ 5 w 10"/>
                <a:gd name="T7" fmla="*/ 9 h 10"/>
                <a:gd name="T8" fmla="*/ 1 w 10"/>
                <a:gd name="T9" fmla="*/ 5 h 10"/>
                <a:gd name="T10" fmla="*/ 5 w 10"/>
                <a:gd name="T11" fmla="*/ 10 h 10"/>
                <a:gd name="T12" fmla="*/ 10 w 10"/>
                <a:gd name="T13" fmla="*/ 5 h 10"/>
                <a:gd name="T14" fmla="*/ 5 w 10"/>
                <a:gd name="T15" fmla="*/ 0 h 10"/>
                <a:gd name="T16" fmla="*/ 0 w 10"/>
                <a:gd name="T17" fmla="*/ 5 h 10"/>
                <a:gd name="T18" fmla="*/ 5 w 10"/>
                <a:gd name="T19" fmla="*/ 10 h 10"/>
                <a:gd name="T20" fmla="*/ 4 w 10"/>
                <a:gd name="T21" fmla="*/ 5 h 10"/>
                <a:gd name="T22" fmla="*/ 5 w 10"/>
                <a:gd name="T23" fmla="*/ 5 h 10"/>
                <a:gd name="T24" fmla="*/ 6 w 10"/>
                <a:gd name="T25" fmla="*/ 8 h 10"/>
                <a:gd name="T26" fmla="*/ 7 w 10"/>
                <a:gd name="T27" fmla="*/ 8 h 10"/>
                <a:gd name="T28" fmla="*/ 6 w 10"/>
                <a:gd name="T29" fmla="*/ 5 h 10"/>
                <a:gd name="T30" fmla="*/ 7 w 10"/>
                <a:gd name="T31" fmla="*/ 4 h 10"/>
                <a:gd name="T32" fmla="*/ 5 w 10"/>
                <a:gd name="T33" fmla="*/ 2 h 10"/>
                <a:gd name="T34" fmla="*/ 3 w 10"/>
                <a:gd name="T35" fmla="*/ 2 h 10"/>
                <a:gd name="T36" fmla="*/ 3 w 10"/>
                <a:gd name="T37" fmla="*/ 8 h 10"/>
                <a:gd name="T38" fmla="*/ 4 w 10"/>
                <a:gd name="T39" fmla="*/ 8 h 10"/>
                <a:gd name="T40" fmla="*/ 4 w 10"/>
                <a:gd name="T41" fmla="*/ 5 h 10"/>
                <a:gd name="T42" fmla="*/ 4 w 10"/>
                <a:gd name="T43" fmla="*/ 5 h 10"/>
                <a:gd name="T44" fmla="*/ 4 w 10"/>
                <a:gd name="T45" fmla="*/ 3 h 10"/>
                <a:gd name="T46" fmla="*/ 5 w 10"/>
                <a:gd name="T47" fmla="*/ 3 h 10"/>
                <a:gd name="T48" fmla="*/ 6 w 10"/>
                <a:gd name="T49" fmla="*/ 4 h 10"/>
                <a:gd name="T50" fmla="*/ 5 w 10"/>
                <a:gd name="T51" fmla="*/ 5 h 10"/>
                <a:gd name="T52" fmla="*/ 4 w 10"/>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6" name="Freeform 52"/>
            <p:cNvSpPr>
              <a:spLocks noEditPoints="1"/>
            </p:cNvSpPr>
            <p:nvPr userDrawn="1"/>
          </p:nvSpPr>
          <p:spPr bwMode="auto">
            <a:xfrm>
              <a:off x="3099" y="2279"/>
              <a:ext cx="22" cy="24"/>
            </a:xfrm>
            <a:custGeom>
              <a:avLst/>
              <a:gdLst>
                <a:gd name="T0" fmla="*/ 1 w 9"/>
                <a:gd name="T1" fmla="*/ 5 h 10"/>
                <a:gd name="T2" fmla="*/ 5 w 9"/>
                <a:gd name="T3" fmla="*/ 1 h 10"/>
                <a:gd name="T4" fmla="*/ 8 w 9"/>
                <a:gd name="T5" fmla="*/ 5 h 10"/>
                <a:gd name="T6" fmla="*/ 5 w 9"/>
                <a:gd name="T7" fmla="*/ 9 h 10"/>
                <a:gd name="T8" fmla="*/ 1 w 9"/>
                <a:gd name="T9" fmla="*/ 5 h 10"/>
                <a:gd name="T10" fmla="*/ 5 w 9"/>
                <a:gd name="T11" fmla="*/ 10 h 10"/>
                <a:gd name="T12" fmla="*/ 9 w 9"/>
                <a:gd name="T13" fmla="*/ 5 h 10"/>
                <a:gd name="T14" fmla="*/ 5 w 9"/>
                <a:gd name="T15" fmla="*/ 0 h 10"/>
                <a:gd name="T16" fmla="*/ 0 w 9"/>
                <a:gd name="T17" fmla="*/ 5 h 10"/>
                <a:gd name="T18" fmla="*/ 5 w 9"/>
                <a:gd name="T19" fmla="*/ 10 h 10"/>
                <a:gd name="T20" fmla="*/ 4 w 9"/>
                <a:gd name="T21" fmla="*/ 5 h 10"/>
                <a:gd name="T22" fmla="*/ 5 w 9"/>
                <a:gd name="T23" fmla="*/ 5 h 10"/>
                <a:gd name="T24" fmla="*/ 6 w 9"/>
                <a:gd name="T25" fmla="*/ 8 h 10"/>
                <a:gd name="T26" fmla="*/ 7 w 9"/>
                <a:gd name="T27" fmla="*/ 8 h 10"/>
                <a:gd name="T28" fmla="*/ 5 w 9"/>
                <a:gd name="T29" fmla="*/ 5 h 10"/>
                <a:gd name="T30" fmla="*/ 7 w 9"/>
                <a:gd name="T31" fmla="*/ 4 h 10"/>
                <a:gd name="T32" fmla="*/ 5 w 9"/>
                <a:gd name="T33" fmla="*/ 2 h 10"/>
                <a:gd name="T34" fmla="*/ 3 w 9"/>
                <a:gd name="T35" fmla="*/ 2 h 10"/>
                <a:gd name="T36" fmla="*/ 3 w 9"/>
                <a:gd name="T37" fmla="*/ 8 h 10"/>
                <a:gd name="T38" fmla="*/ 4 w 9"/>
                <a:gd name="T39" fmla="*/ 8 h 10"/>
                <a:gd name="T40" fmla="*/ 4 w 9"/>
                <a:gd name="T41" fmla="*/ 5 h 10"/>
                <a:gd name="T42" fmla="*/ 4 w 9"/>
                <a:gd name="T43" fmla="*/ 5 h 10"/>
                <a:gd name="T44" fmla="*/ 4 w 9"/>
                <a:gd name="T45" fmla="*/ 3 h 10"/>
                <a:gd name="T46" fmla="*/ 5 w 9"/>
                <a:gd name="T47" fmla="*/ 3 h 10"/>
                <a:gd name="T48" fmla="*/ 6 w 9"/>
                <a:gd name="T49" fmla="*/ 4 h 10"/>
                <a:gd name="T50" fmla="*/ 5 w 9"/>
                <a:gd name="T51" fmla="*/ 5 h 10"/>
                <a:gd name="T52" fmla="*/ 4 w 9"/>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7" name="Freeform 53"/>
            <p:cNvSpPr>
              <a:spLocks/>
            </p:cNvSpPr>
            <p:nvPr userDrawn="1"/>
          </p:nvSpPr>
          <p:spPr bwMode="auto">
            <a:xfrm>
              <a:off x="2927" y="2015"/>
              <a:ext cx="229" cy="290"/>
            </a:xfrm>
            <a:custGeom>
              <a:avLst/>
              <a:gdLst>
                <a:gd name="T0" fmla="*/ 7 w 97"/>
                <a:gd name="T1" fmla="*/ 0 h 123"/>
                <a:gd name="T2" fmla="*/ 8 w 97"/>
                <a:gd name="T3" fmla="*/ 0 h 123"/>
                <a:gd name="T4" fmla="*/ 50 w 97"/>
                <a:gd name="T5" fmla="*/ 10 h 123"/>
                <a:gd name="T6" fmla="*/ 89 w 97"/>
                <a:gd name="T7" fmla="*/ 0 h 123"/>
                <a:gd name="T8" fmla="*/ 90 w 97"/>
                <a:gd name="T9" fmla="*/ 1 h 123"/>
                <a:gd name="T10" fmla="*/ 97 w 97"/>
                <a:gd name="T11" fmla="*/ 38 h 123"/>
                <a:gd name="T12" fmla="*/ 50 w 97"/>
                <a:gd name="T13" fmla="*/ 123 h 123"/>
                <a:gd name="T14" fmla="*/ 50 w 97"/>
                <a:gd name="T15" fmla="*/ 123 h 123"/>
                <a:gd name="T16" fmla="*/ 0 w 97"/>
                <a:gd name="T17" fmla="*/ 34 h 123"/>
                <a:gd name="T18" fmla="*/ 7 w 97"/>
                <a:gd name="T1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8" name="Freeform 54"/>
            <p:cNvSpPr>
              <a:spLocks/>
            </p:cNvSpPr>
            <p:nvPr userDrawn="1"/>
          </p:nvSpPr>
          <p:spPr bwMode="auto">
            <a:xfrm>
              <a:off x="2946" y="2043"/>
              <a:ext cx="191" cy="241"/>
            </a:xfrm>
            <a:custGeom>
              <a:avLst/>
              <a:gdLst>
                <a:gd name="T0" fmla="*/ 4 w 81"/>
                <a:gd name="T1" fmla="*/ 0 h 102"/>
                <a:gd name="T2" fmla="*/ 4 w 81"/>
                <a:gd name="T3" fmla="*/ 0 h 102"/>
                <a:gd name="T4" fmla="*/ 0 w 81"/>
                <a:gd name="T5" fmla="*/ 25 h 102"/>
                <a:gd name="T6" fmla="*/ 42 w 81"/>
                <a:gd name="T7" fmla="*/ 102 h 102"/>
                <a:gd name="T8" fmla="*/ 42 w 81"/>
                <a:gd name="T9" fmla="*/ 102 h 102"/>
                <a:gd name="T10" fmla="*/ 81 w 81"/>
                <a:gd name="T11" fmla="*/ 28 h 102"/>
                <a:gd name="T12" fmla="*/ 76 w 81"/>
                <a:gd name="T13" fmla="*/ 0 h 102"/>
                <a:gd name="T14" fmla="*/ 76 w 81"/>
                <a:gd name="T15" fmla="*/ 0 h 102"/>
                <a:gd name="T16" fmla="*/ 41 w 81"/>
                <a:gd name="T17" fmla="*/ 7 h 102"/>
                <a:gd name="T18" fmla="*/ 4 w 81"/>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9" name="Freeform 55"/>
            <p:cNvSpPr>
              <a:spLocks/>
            </p:cNvSpPr>
            <p:nvPr userDrawn="1"/>
          </p:nvSpPr>
          <p:spPr bwMode="auto">
            <a:xfrm>
              <a:off x="2960" y="2058"/>
              <a:ext cx="165" cy="212"/>
            </a:xfrm>
            <a:custGeom>
              <a:avLst/>
              <a:gdLst>
                <a:gd name="T0" fmla="*/ 2 w 70"/>
                <a:gd name="T1" fmla="*/ 0 h 90"/>
                <a:gd name="T2" fmla="*/ 3 w 70"/>
                <a:gd name="T3" fmla="*/ 0 h 90"/>
                <a:gd name="T4" fmla="*/ 36 w 70"/>
                <a:gd name="T5" fmla="*/ 5 h 90"/>
                <a:gd name="T6" fmla="*/ 67 w 70"/>
                <a:gd name="T7" fmla="*/ 0 h 90"/>
                <a:gd name="T8" fmla="*/ 67 w 70"/>
                <a:gd name="T9" fmla="*/ 1 h 90"/>
                <a:gd name="T10" fmla="*/ 70 w 70"/>
                <a:gd name="T11" fmla="*/ 21 h 90"/>
                <a:gd name="T12" fmla="*/ 36 w 70"/>
                <a:gd name="T13" fmla="*/ 90 h 90"/>
                <a:gd name="T14" fmla="*/ 36 w 70"/>
                <a:gd name="T15" fmla="*/ 90 h 90"/>
                <a:gd name="T16" fmla="*/ 0 w 70"/>
                <a:gd name="T17" fmla="*/ 18 h 90"/>
                <a:gd name="T18" fmla="*/ 2 w 70"/>
                <a:gd name="T1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0" name="Freeform 56"/>
            <p:cNvSpPr>
              <a:spLocks/>
            </p:cNvSpPr>
            <p:nvPr userDrawn="1"/>
          </p:nvSpPr>
          <p:spPr bwMode="auto">
            <a:xfrm>
              <a:off x="3031" y="2142"/>
              <a:ext cx="19" cy="22"/>
            </a:xfrm>
            <a:custGeom>
              <a:avLst/>
              <a:gdLst>
                <a:gd name="T0" fmla="*/ 8 w 8"/>
                <a:gd name="T1" fmla="*/ 9 h 9"/>
                <a:gd name="T2" fmla="*/ 8 w 8"/>
                <a:gd name="T3" fmla="*/ 1 h 9"/>
                <a:gd name="T4" fmla="*/ 1 w 8"/>
                <a:gd name="T5" fmla="*/ 0 h 9"/>
                <a:gd name="T6" fmla="*/ 0 w 8"/>
                <a:gd name="T7" fmla="*/ 1 h 9"/>
                <a:gd name="T8" fmla="*/ 8 w 8"/>
                <a:gd name="T9" fmla="*/ 9 h 9"/>
              </a:gdLst>
              <a:ahLst/>
              <a:cxnLst>
                <a:cxn ang="0">
                  <a:pos x="T0" y="T1"/>
                </a:cxn>
                <a:cxn ang="0">
                  <a:pos x="T2" y="T3"/>
                </a:cxn>
                <a:cxn ang="0">
                  <a:pos x="T4" y="T5"/>
                </a:cxn>
                <a:cxn ang="0">
                  <a:pos x="T6" y="T7"/>
                </a:cxn>
                <a:cxn ang="0">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1" name="Freeform 57"/>
            <p:cNvSpPr>
              <a:spLocks/>
            </p:cNvSpPr>
            <p:nvPr userDrawn="1"/>
          </p:nvSpPr>
          <p:spPr bwMode="auto">
            <a:xfrm>
              <a:off x="3000" y="2088"/>
              <a:ext cx="73" cy="73"/>
            </a:xfrm>
            <a:custGeom>
              <a:avLst/>
              <a:gdLst>
                <a:gd name="T0" fmla="*/ 23 w 31"/>
                <a:gd name="T1" fmla="*/ 25 h 31"/>
                <a:gd name="T2" fmla="*/ 23 w 31"/>
                <a:gd name="T3" fmla="*/ 31 h 31"/>
                <a:gd name="T4" fmla="*/ 31 w 31"/>
                <a:gd name="T5" fmla="*/ 23 h 31"/>
                <a:gd name="T6" fmla="*/ 7 w 31"/>
                <a:gd name="T7" fmla="*/ 9 h 31"/>
                <a:gd name="T8" fmla="*/ 8 w 31"/>
                <a:gd name="T9" fmla="*/ 7 h 31"/>
                <a:gd name="T10" fmla="*/ 13 w 31"/>
                <a:gd name="T11" fmla="*/ 8 h 31"/>
                <a:gd name="T12" fmla="*/ 16 w 31"/>
                <a:gd name="T13" fmla="*/ 7 h 31"/>
                <a:gd name="T14" fmla="*/ 11 w 31"/>
                <a:gd name="T15" fmla="*/ 5 h 31"/>
                <a:gd name="T16" fmla="*/ 11 w 31"/>
                <a:gd name="T17" fmla="*/ 5 h 31"/>
                <a:gd name="T18" fmla="*/ 18 w 31"/>
                <a:gd name="T19" fmla="*/ 4 h 31"/>
                <a:gd name="T20" fmla="*/ 15 w 31"/>
                <a:gd name="T21" fmla="*/ 1 h 31"/>
                <a:gd name="T22" fmla="*/ 10 w 31"/>
                <a:gd name="T23" fmla="*/ 0 h 31"/>
                <a:gd name="T24" fmla="*/ 0 w 31"/>
                <a:gd name="T25" fmla="*/ 9 h 31"/>
                <a:gd name="T26" fmla="*/ 10 w 31"/>
                <a:gd name="T27" fmla="*/ 20 h 31"/>
                <a:gd name="T28" fmla="*/ 18 w 31"/>
                <a:gd name="T29" fmla="*/ 21 h 31"/>
                <a:gd name="T30" fmla="*/ 23 w 31"/>
                <a:gd name="T31"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2" name="Freeform 58"/>
            <p:cNvSpPr>
              <a:spLocks/>
            </p:cNvSpPr>
            <p:nvPr userDrawn="1"/>
          </p:nvSpPr>
          <p:spPr bwMode="auto">
            <a:xfrm>
              <a:off x="3033" y="2079"/>
              <a:ext cx="40" cy="37"/>
            </a:xfrm>
            <a:custGeom>
              <a:avLst/>
              <a:gdLst>
                <a:gd name="T0" fmla="*/ 0 w 17"/>
                <a:gd name="T1" fmla="*/ 14 h 16"/>
                <a:gd name="T2" fmla="*/ 0 w 17"/>
                <a:gd name="T3" fmla="*/ 15 h 16"/>
                <a:gd name="T4" fmla="*/ 8 w 17"/>
                <a:gd name="T5" fmla="*/ 16 h 16"/>
                <a:gd name="T6" fmla="*/ 9 w 17"/>
                <a:gd name="T7" fmla="*/ 16 h 16"/>
                <a:gd name="T8" fmla="*/ 17 w 17"/>
                <a:gd name="T9" fmla="*/ 9 h 16"/>
                <a:gd name="T10" fmla="*/ 17 w 17"/>
                <a:gd name="T11" fmla="*/ 7 h 16"/>
                <a:gd name="T12" fmla="*/ 15 w 17"/>
                <a:gd name="T13" fmla="*/ 4 h 16"/>
                <a:gd name="T14" fmla="*/ 13 w 17"/>
                <a:gd name="T15" fmla="*/ 5 h 16"/>
                <a:gd name="T16" fmla="*/ 10 w 17"/>
                <a:gd name="T17" fmla="*/ 7 h 16"/>
                <a:gd name="T18" fmla="*/ 9 w 17"/>
                <a:gd name="T19" fmla="*/ 8 h 16"/>
                <a:gd name="T20" fmla="*/ 8 w 17"/>
                <a:gd name="T21" fmla="*/ 5 h 16"/>
                <a:gd name="T22" fmla="*/ 6 w 17"/>
                <a:gd name="T23" fmla="*/ 2 h 16"/>
                <a:gd name="T24" fmla="*/ 3 w 17"/>
                <a:gd name="T25" fmla="*/ 1 h 16"/>
                <a:gd name="T26" fmla="*/ 2 w 17"/>
                <a:gd name="T27" fmla="*/ 0 h 16"/>
                <a:gd name="T28" fmla="*/ 1 w 17"/>
                <a:gd name="T29" fmla="*/ 1 h 16"/>
                <a:gd name="T30" fmla="*/ 1 w 17"/>
                <a:gd name="T31" fmla="*/ 3 h 16"/>
                <a:gd name="T32" fmla="*/ 6 w 17"/>
                <a:gd name="T33" fmla="*/ 8 h 16"/>
                <a:gd name="T34" fmla="*/ 5 w 17"/>
                <a:gd name="T35" fmla="*/ 10 h 16"/>
                <a:gd name="T36" fmla="*/ 6 w 17"/>
                <a:gd name="T37" fmla="*/ 10 h 16"/>
                <a:gd name="T38" fmla="*/ 7 w 17"/>
                <a:gd name="T39" fmla="*/ 11 h 16"/>
                <a:gd name="T40" fmla="*/ 6 w 17"/>
                <a:gd name="T41" fmla="*/ 12 h 16"/>
                <a:gd name="T42" fmla="*/ 5 w 17"/>
                <a:gd name="T43" fmla="*/ 12 h 16"/>
                <a:gd name="T44" fmla="*/ 5 w 17"/>
                <a:gd name="T45" fmla="*/ 12 h 16"/>
                <a:gd name="T46" fmla="*/ 4 w 17"/>
                <a:gd name="T47" fmla="*/ 12 h 16"/>
                <a:gd name="T48" fmla="*/ 0 w 17"/>
                <a:gd name="T49"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3" name="Freeform 59"/>
            <p:cNvSpPr>
              <a:spLocks/>
            </p:cNvSpPr>
            <p:nvPr userDrawn="1"/>
          </p:nvSpPr>
          <p:spPr bwMode="auto">
            <a:xfrm>
              <a:off x="3031" y="2091"/>
              <a:ext cx="4" cy="4"/>
            </a:xfrm>
            <a:custGeom>
              <a:avLst/>
              <a:gdLst>
                <a:gd name="T0" fmla="*/ 0 w 2"/>
                <a:gd name="T1" fmla="*/ 0 h 2"/>
                <a:gd name="T2" fmla="*/ 2 w 2"/>
                <a:gd name="T3" fmla="*/ 1 h 2"/>
                <a:gd name="T4" fmla="*/ 2 w 2"/>
                <a:gd name="T5" fmla="*/ 1 h 2"/>
                <a:gd name="T6" fmla="*/ 1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4" name="Freeform 60"/>
            <p:cNvSpPr>
              <a:spLocks/>
            </p:cNvSpPr>
            <p:nvPr userDrawn="1"/>
          </p:nvSpPr>
          <p:spPr bwMode="auto">
            <a:xfrm>
              <a:off x="3021" y="2154"/>
              <a:ext cx="48" cy="45"/>
            </a:xfrm>
            <a:custGeom>
              <a:avLst/>
              <a:gdLst>
                <a:gd name="T0" fmla="*/ 2 w 20"/>
                <a:gd name="T1" fmla="*/ 0 h 19"/>
                <a:gd name="T2" fmla="*/ 2 w 20"/>
                <a:gd name="T3" fmla="*/ 0 h 19"/>
                <a:gd name="T4" fmla="*/ 0 w 20"/>
                <a:gd name="T5" fmla="*/ 4 h 19"/>
                <a:gd name="T6" fmla="*/ 7 w 20"/>
                <a:gd name="T7" fmla="*/ 11 h 19"/>
                <a:gd name="T8" fmla="*/ 12 w 20"/>
                <a:gd name="T9" fmla="*/ 11 h 19"/>
                <a:gd name="T10" fmla="*/ 15 w 20"/>
                <a:gd name="T11" fmla="*/ 14 h 19"/>
                <a:gd name="T12" fmla="*/ 15 w 20"/>
                <a:gd name="T13" fmla="*/ 19 h 19"/>
                <a:gd name="T14" fmla="*/ 20 w 20"/>
                <a:gd name="T15" fmla="*/ 13 h 19"/>
                <a:gd name="T16" fmla="*/ 2 w 20"/>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5"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Lst>
              <a:ahLst/>
              <a:cxnLst>
                <a:cxn ang="0">
                  <a:pos x="T0" y="T1"/>
                </a:cxn>
                <a:cxn ang="0">
                  <a:pos x="T2" y="T3"/>
                </a:cxn>
                <a:cxn ang="0">
                  <a:pos x="T4" y="T5"/>
                </a:cxn>
                <a:cxn ang="0">
                  <a:pos x="T6" y="T7"/>
                </a:cxn>
                <a:cxn ang="0">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6" name="Freeform 62"/>
            <p:cNvSpPr>
              <a:spLocks/>
            </p:cNvSpPr>
            <p:nvPr userDrawn="1"/>
          </p:nvSpPr>
          <p:spPr bwMode="auto">
            <a:xfrm>
              <a:off x="3026" y="2190"/>
              <a:ext cx="35" cy="42"/>
            </a:xfrm>
            <a:custGeom>
              <a:avLst/>
              <a:gdLst>
                <a:gd name="T0" fmla="*/ 3 w 15"/>
                <a:gd name="T1" fmla="*/ 1 h 18"/>
                <a:gd name="T2" fmla="*/ 4 w 15"/>
                <a:gd name="T3" fmla="*/ 0 h 18"/>
                <a:gd name="T4" fmla="*/ 0 w 15"/>
                <a:gd name="T5" fmla="*/ 5 h 18"/>
                <a:gd name="T6" fmla="*/ 12 w 15"/>
                <a:gd name="T7" fmla="*/ 17 h 18"/>
                <a:gd name="T8" fmla="*/ 12 w 15"/>
                <a:gd name="T9" fmla="*/ 17 h 18"/>
                <a:gd name="T10" fmla="*/ 12 w 15"/>
                <a:gd name="T11" fmla="*/ 18 h 18"/>
                <a:gd name="T12" fmla="*/ 15 w 15"/>
                <a:gd name="T13" fmla="*/ 13 h 18"/>
                <a:gd name="T14" fmla="*/ 3 w 15"/>
                <a:gd name="T15" fmla="*/ 1 h 18"/>
                <a:gd name="T16" fmla="*/ 3 w 15"/>
                <a:gd name="T1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7" name="Freeform 63"/>
            <p:cNvSpPr>
              <a:spLocks/>
            </p:cNvSpPr>
            <p:nvPr userDrawn="1"/>
          </p:nvSpPr>
          <p:spPr bwMode="auto">
            <a:xfrm>
              <a:off x="3040" y="2223"/>
              <a:ext cx="10" cy="33"/>
            </a:xfrm>
            <a:custGeom>
              <a:avLst/>
              <a:gdLst>
                <a:gd name="T0" fmla="*/ 0 w 4"/>
                <a:gd name="T1" fmla="*/ 0 h 14"/>
                <a:gd name="T2" fmla="*/ 0 w 4"/>
                <a:gd name="T3" fmla="*/ 11 h 14"/>
                <a:gd name="T4" fmla="*/ 2 w 4"/>
                <a:gd name="T5" fmla="*/ 14 h 14"/>
                <a:gd name="T6" fmla="*/ 4 w 4"/>
                <a:gd name="T7" fmla="*/ 11 h 14"/>
                <a:gd name="T8" fmla="*/ 4 w 4"/>
                <a:gd name="T9" fmla="*/ 4 h 14"/>
                <a:gd name="T10" fmla="*/ 3 w 4"/>
                <a:gd name="T11" fmla="*/ 1 h 14"/>
                <a:gd name="T12" fmla="*/ 0 w 4"/>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8" name="Freeform 64"/>
            <p:cNvSpPr>
              <a:spLocks/>
            </p:cNvSpPr>
            <p:nvPr userDrawn="1"/>
          </p:nvSpPr>
          <p:spPr bwMode="auto">
            <a:xfrm>
              <a:off x="3033" y="2232"/>
              <a:ext cx="5" cy="17"/>
            </a:xfrm>
            <a:custGeom>
              <a:avLst/>
              <a:gdLst>
                <a:gd name="T0" fmla="*/ 2 w 2"/>
                <a:gd name="T1" fmla="*/ 4 h 7"/>
                <a:gd name="T2" fmla="*/ 1 w 2"/>
                <a:gd name="T3" fmla="*/ 0 h 7"/>
                <a:gd name="T4" fmla="*/ 0 w 2"/>
                <a:gd name="T5" fmla="*/ 4 h 7"/>
                <a:gd name="T6" fmla="*/ 1 w 2"/>
                <a:gd name="T7" fmla="*/ 7 h 7"/>
                <a:gd name="T8" fmla="*/ 2 w 2"/>
                <a:gd name="T9" fmla="*/ 5 h 7"/>
                <a:gd name="T10" fmla="*/ 2 w 2"/>
                <a:gd name="T11" fmla="*/ 4 h 7"/>
              </a:gdLst>
              <a:ahLst/>
              <a:cxnLst>
                <a:cxn ang="0">
                  <a:pos x="T0" y="T1"/>
                </a:cxn>
                <a:cxn ang="0">
                  <a:pos x="T2" y="T3"/>
                </a:cxn>
                <a:cxn ang="0">
                  <a:pos x="T4" y="T5"/>
                </a:cxn>
                <a:cxn ang="0">
                  <a:pos x="T6" y="T7"/>
                </a:cxn>
                <a:cxn ang="0">
                  <a:pos x="T8" y="T9"/>
                </a:cxn>
                <a:cxn ang="0">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pic>
        <p:nvPicPr>
          <p:cNvPr id="6217" name="Picture 7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8956550"/>
      </p:ext>
    </p:extLst>
  </p:cSld>
  <p:clrMapOvr>
    <a:masterClrMapping/>
  </p:clrMapOvr>
  <p:timing>
    <p:tnLst>
      <p:par>
        <p:cTn id="1" dur="indefinite" restart="never" nodeType="tmRoot"/>
      </p:par>
    </p:tnLst>
  </p:timing>
</p:sldLayout>
</file>

<file path=ppt/slideLayouts/slideLayout3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EDF76F1-3ADF-4FF3-BBE1-21AFC1841CD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435997566"/>
      </p:ext>
    </p:extLst>
  </p:cSld>
  <p:clrMapOvr>
    <a:masterClrMapping/>
  </p:clrMapOvr>
</p:sldLayout>
</file>

<file path=ppt/slideLayouts/slideLayout3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D817B59D-71DD-4F2B-B9E4-5BA463B755A1}"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15098451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42140882"/>
      </p:ext>
    </p:extLst>
  </p:cSld>
  <p:clrMapOvr>
    <a:masterClrMapping/>
  </p:clrMapOvr>
</p:sldLayout>
</file>

<file path=ppt/slideLayouts/slideLayout3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F6C61F49-8CB0-4A24-842A-D81DBFBCC9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778573265"/>
      </p:ext>
    </p:extLst>
  </p:cSld>
  <p:clrMapOvr>
    <a:masterClrMapping/>
  </p:clrMapOvr>
</p:sldLayout>
</file>

<file path=ppt/slideLayouts/slideLayout3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28BD3891-CA03-4F0A-A7DB-2E19A50AFF36}"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30710412"/>
      </p:ext>
    </p:extLst>
  </p:cSld>
  <p:clrMapOvr>
    <a:masterClrMapping/>
  </p:clrMapOvr>
</p:sldLayout>
</file>

<file path=ppt/slideLayouts/slideLayout3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31794AD0-A8AF-4149-86AC-681EB08F093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71728850"/>
      </p:ext>
    </p:extLst>
  </p:cSld>
  <p:clrMapOvr>
    <a:masterClrMapping/>
  </p:clrMapOvr>
</p:sldLayout>
</file>

<file path=ppt/slideLayouts/slideLayout3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57DF00EC-B206-47B2-A6CC-C472C79DD81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38148788"/>
      </p:ext>
    </p:extLst>
  </p:cSld>
  <p:clrMapOvr>
    <a:masterClrMapping/>
  </p:clrMapOvr>
</p:sldLayout>
</file>

<file path=ppt/slideLayouts/slideLayout3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17EE0F7F-2E36-4B62-B8BC-57DE6628369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53383480"/>
      </p:ext>
    </p:extLst>
  </p:cSld>
  <p:clrMapOvr>
    <a:masterClrMapping/>
  </p:clrMapOvr>
</p:sldLayout>
</file>

<file path=ppt/slideLayouts/slideLayout3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8DFAB88-3A06-4CA5-ABE7-E13840FCED9E}"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26407858"/>
      </p:ext>
    </p:extLst>
  </p:cSld>
  <p:clrMapOvr>
    <a:masterClrMapping/>
  </p:clrMapOvr>
</p:sldLayout>
</file>

<file path=ppt/slideLayouts/slideLayout3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C477533-F9E0-49EB-9CAE-BED2B8A0302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384437985"/>
      </p:ext>
    </p:extLst>
  </p:cSld>
  <p:clrMapOvr>
    <a:masterClrMapping/>
  </p:clrMapOvr>
</p:sldLayout>
</file>

<file path=ppt/slideLayouts/slideLayout3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BEBFF8F-1A5E-4C08-8DEF-14B1F6E5209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655978320"/>
      </p:ext>
    </p:extLst>
  </p:cSld>
  <p:clrMapOvr>
    <a:masterClrMapping/>
  </p:clrMapOvr>
</p:sldLayout>
</file>

<file path=ppt/slideLayouts/slideLayout38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9" name="Freeform 42"/>
            <p:cNvSpPr>
              <a:spLocks/>
            </p:cNvSpPr>
            <p:nvPr userDrawn="1"/>
          </p:nvSpPr>
          <p:spPr bwMode="auto">
            <a:xfrm>
              <a:off x="2674" y="2079"/>
              <a:ext cx="142" cy="45"/>
            </a:xfrm>
            <a:custGeom>
              <a:avLst/>
              <a:gdLst>
                <a:gd name="T0" fmla="*/ 2066 w 60"/>
                <a:gd name="T1" fmla="*/ 44652 h 19"/>
                <a:gd name="T2" fmla="*/ 49009 w 60"/>
                <a:gd name="T3" fmla="*/ 44652 h 19"/>
                <a:gd name="T4" fmla="*/ 64821 w 60"/>
                <a:gd name="T5" fmla="*/ 35458 h 19"/>
                <a:gd name="T6" fmla="*/ 61176 w 60"/>
                <a:gd name="T7" fmla="*/ 18853 h 19"/>
                <a:gd name="T8" fmla="*/ 69923 w 60"/>
                <a:gd name="T9" fmla="*/ 8784 h 19"/>
                <a:gd name="T10" fmla="*/ 78557 w 60"/>
                <a:gd name="T11" fmla="*/ 18853 h 19"/>
                <a:gd name="T12" fmla="*/ 71873 w 60"/>
                <a:gd name="T13" fmla="*/ 35458 h 19"/>
                <a:gd name="T14" fmla="*/ 86431 w 60"/>
                <a:gd name="T15" fmla="*/ 44652 h 19"/>
                <a:gd name="T16" fmla="*/ 131139 w 60"/>
                <a:gd name="T17" fmla="*/ 44652 h 19"/>
                <a:gd name="T18" fmla="*/ 139730 w 60"/>
                <a:gd name="T19" fmla="*/ 44652 h 19"/>
                <a:gd name="T20" fmla="*/ 109295 w 60"/>
                <a:gd name="T21" fmla="*/ 8784 h 19"/>
                <a:gd name="T22" fmla="*/ 69923 w 60"/>
                <a:gd name="T23" fmla="*/ 0 h 19"/>
                <a:gd name="T24" fmla="*/ 27389 w 60"/>
                <a:gd name="T25" fmla="*/ 8784 h 19"/>
                <a:gd name="T26" fmla="*/ 0 w 60"/>
                <a:gd name="T27" fmla="*/ 44652 h 19"/>
                <a:gd name="T28" fmla="*/ 2066 w 60"/>
                <a:gd name="T29" fmla="*/ 44652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 name="Freeform 43"/>
            <p:cNvSpPr>
              <a:spLocks/>
            </p:cNvSpPr>
            <p:nvPr userDrawn="1"/>
          </p:nvSpPr>
          <p:spPr bwMode="auto">
            <a:xfrm>
              <a:off x="2693" y="2093"/>
              <a:ext cx="35" cy="21"/>
            </a:xfrm>
            <a:custGeom>
              <a:avLst/>
              <a:gdLst>
                <a:gd name="T0" fmla="*/ 26297 w 15"/>
                <a:gd name="T1" fmla="*/ 16606 h 9"/>
                <a:gd name="T2" fmla="*/ 1932 w 15"/>
                <a:gd name="T3" fmla="*/ 16606 h 9"/>
                <a:gd name="T4" fmla="*/ 0 w 15"/>
                <a:gd name="T5" fmla="*/ 16606 h 9"/>
                <a:gd name="T6" fmla="*/ 26297 w 15"/>
                <a:gd name="T7" fmla="*/ 0 h 9"/>
                <a:gd name="T8" fmla="*/ 26297 w 15"/>
                <a:gd name="T9" fmla="*/ 0 h 9"/>
                <a:gd name="T10" fmla="*/ 26297 w 15"/>
                <a:gd name="T11" fmla="*/ 5957 h 9"/>
                <a:gd name="T12" fmla="*/ 30858 w 15"/>
                <a:gd name="T13" fmla="*/ 16606 h 9"/>
                <a:gd name="T14" fmla="*/ 26297 w 15"/>
                <a:gd name="T15" fmla="*/ 16606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1" name="Freeform 44"/>
            <p:cNvSpPr>
              <a:spLocks/>
            </p:cNvSpPr>
            <p:nvPr userDrawn="1"/>
          </p:nvSpPr>
          <p:spPr bwMode="auto">
            <a:xfrm>
              <a:off x="2759" y="2093"/>
              <a:ext cx="35" cy="19"/>
            </a:xfrm>
            <a:custGeom>
              <a:avLst/>
              <a:gdLst>
                <a:gd name="T0" fmla="*/ 4508 w 15"/>
                <a:gd name="T1" fmla="*/ 19183 h 8"/>
                <a:gd name="T2" fmla="*/ 1932 w 15"/>
                <a:gd name="T3" fmla="*/ 19183 h 8"/>
                <a:gd name="T4" fmla="*/ 5957 w 15"/>
                <a:gd name="T5" fmla="*/ 7192 h 8"/>
                <a:gd name="T6" fmla="*/ 5957 w 15"/>
                <a:gd name="T7" fmla="*/ 0 h 8"/>
                <a:gd name="T8" fmla="*/ 5957 w 15"/>
                <a:gd name="T9" fmla="*/ 0 h 8"/>
                <a:gd name="T10" fmla="*/ 30858 w 15"/>
                <a:gd name="T11" fmla="*/ 19183 h 8"/>
                <a:gd name="T12" fmla="*/ 30858 w 15"/>
                <a:gd name="T13" fmla="*/ 19183 h 8"/>
                <a:gd name="T14" fmla="*/ 4508 w 15"/>
                <a:gd name="T15" fmla="*/ 19183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2" name="Freeform 45"/>
            <p:cNvSpPr>
              <a:spLocks/>
            </p:cNvSpPr>
            <p:nvPr userDrawn="1"/>
          </p:nvSpPr>
          <p:spPr bwMode="auto">
            <a:xfrm>
              <a:off x="2667" y="2131"/>
              <a:ext cx="66" cy="87"/>
            </a:xfrm>
            <a:custGeom>
              <a:avLst/>
              <a:gdLst>
                <a:gd name="T0" fmla="*/ 63101 w 28"/>
                <a:gd name="T1" fmla="*/ 13142 h 37"/>
                <a:gd name="T2" fmla="*/ 51310 w 28"/>
                <a:gd name="T3" fmla="*/ 2013 h 37"/>
                <a:gd name="T4" fmla="*/ 4818 w 28"/>
                <a:gd name="T5" fmla="*/ 0 h 37"/>
                <a:gd name="T6" fmla="*/ 0 w 28"/>
                <a:gd name="T7" fmla="*/ 24155 h 37"/>
                <a:gd name="T8" fmla="*/ 4818 w 28"/>
                <a:gd name="T9" fmla="*/ 55266 h 37"/>
                <a:gd name="T10" fmla="*/ 26770 w 28"/>
                <a:gd name="T11" fmla="*/ 81434 h 37"/>
                <a:gd name="T12" fmla="*/ 31576 w 28"/>
                <a:gd name="T13" fmla="*/ 74672 h 37"/>
                <a:gd name="T14" fmla="*/ 58134 w 28"/>
                <a:gd name="T15" fmla="*/ 29044 h 37"/>
                <a:gd name="T16" fmla="*/ 63101 w 28"/>
                <a:gd name="T17" fmla="*/ 1314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3" name="Freeform 46"/>
            <p:cNvSpPr>
              <a:spLocks/>
            </p:cNvSpPr>
            <p:nvPr userDrawn="1"/>
          </p:nvSpPr>
          <p:spPr bwMode="auto">
            <a:xfrm>
              <a:off x="2676" y="2142"/>
              <a:ext cx="45" cy="59"/>
            </a:xfrm>
            <a:custGeom>
              <a:avLst/>
              <a:gdLst>
                <a:gd name="T0" fmla="*/ 44652 w 19"/>
                <a:gd name="T1" fmla="*/ 8621 h 25"/>
                <a:gd name="T2" fmla="*/ 18853 w 19"/>
                <a:gd name="T3" fmla="*/ 51842 h 25"/>
                <a:gd name="T4" fmla="*/ 16766 w 19"/>
                <a:gd name="T5" fmla="*/ 56675 h 25"/>
                <a:gd name="T6" fmla="*/ 4903 w 19"/>
                <a:gd name="T7" fmla="*/ 36608 h 25"/>
                <a:gd name="T8" fmla="*/ 0 w 19"/>
                <a:gd name="T9" fmla="*/ 13461 h 25"/>
                <a:gd name="T10" fmla="*/ 2070 w 19"/>
                <a:gd name="T11" fmla="*/ 0 h 25"/>
                <a:gd name="T12" fmla="*/ 37573 w 19"/>
                <a:gd name="T13" fmla="*/ 2048 h 25"/>
                <a:gd name="T14" fmla="*/ 44652 w 19"/>
                <a:gd name="T15" fmla="*/ 4833 h 25"/>
                <a:gd name="T16" fmla="*/ 44652 w 19"/>
                <a:gd name="T17" fmla="*/ 8621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4" name="Freeform 47"/>
            <p:cNvSpPr>
              <a:spLocks/>
            </p:cNvSpPr>
            <p:nvPr userDrawn="1"/>
          </p:nvSpPr>
          <p:spPr bwMode="auto">
            <a:xfrm>
              <a:off x="2757" y="2128"/>
              <a:ext cx="66" cy="90"/>
            </a:xfrm>
            <a:custGeom>
              <a:avLst/>
              <a:gdLst>
                <a:gd name="T0" fmla="*/ 2044 w 28"/>
                <a:gd name="T1" fmla="*/ 27502 h 38"/>
                <a:gd name="T2" fmla="*/ 31576 w 28"/>
                <a:gd name="T3" fmla="*/ 83979 h 38"/>
                <a:gd name="T4" fmla="*/ 36399 w 28"/>
                <a:gd name="T5" fmla="*/ 88989 h 38"/>
                <a:gd name="T6" fmla="*/ 56251 w 28"/>
                <a:gd name="T7" fmla="*/ 63561 h 38"/>
                <a:gd name="T8" fmla="*/ 63101 w 28"/>
                <a:gd name="T9" fmla="*/ 27502 h 38"/>
                <a:gd name="T10" fmla="*/ 58134 w 28"/>
                <a:gd name="T11" fmla="*/ 0 h 38"/>
                <a:gd name="T12" fmla="*/ 11357 w 28"/>
                <a:gd name="T13" fmla="*/ 7079 h 38"/>
                <a:gd name="T14" fmla="*/ 0 w 28"/>
                <a:gd name="T15" fmla="*/ 16766 h 38"/>
                <a:gd name="T16" fmla="*/ 2044 w 28"/>
                <a:gd name="T17" fmla="*/ 2750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5" name="Freeform 48"/>
            <p:cNvSpPr>
              <a:spLocks/>
            </p:cNvSpPr>
            <p:nvPr userDrawn="1"/>
          </p:nvSpPr>
          <p:spPr bwMode="auto">
            <a:xfrm>
              <a:off x="2768" y="2142"/>
              <a:ext cx="45" cy="59"/>
            </a:xfrm>
            <a:custGeom>
              <a:avLst/>
              <a:gdLst>
                <a:gd name="T0" fmla="*/ 23845 w 19"/>
                <a:gd name="T1" fmla="*/ 50065 h 25"/>
                <a:gd name="T2" fmla="*/ 2070 w 19"/>
                <a:gd name="T3" fmla="*/ 8621 h 25"/>
                <a:gd name="T4" fmla="*/ 0 w 19"/>
                <a:gd name="T5" fmla="*/ 4833 h 25"/>
                <a:gd name="T6" fmla="*/ 4903 w 19"/>
                <a:gd name="T7" fmla="*/ 2048 h 25"/>
                <a:gd name="T8" fmla="*/ 39709 w 19"/>
                <a:gd name="T9" fmla="*/ 0 h 25"/>
                <a:gd name="T10" fmla="*/ 44652 w 19"/>
                <a:gd name="T11" fmla="*/ 8621 h 25"/>
                <a:gd name="T12" fmla="*/ 39709 w 19"/>
                <a:gd name="T13" fmla="*/ 38369 h 25"/>
                <a:gd name="T14" fmla="*/ 27502 w 19"/>
                <a:gd name="T15" fmla="*/ 56675 h 25"/>
                <a:gd name="T16" fmla="*/ 23845 w 19"/>
                <a:gd name="T17" fmla="*/ 50065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6" name="Freeform 49"/>
            <p:cNvSpPr>
              <a:spLocks/>
            </p:cNvSpPr>
            <p:nvPr userDrawn="1"/>
          </p:nvSpPr>
          <p:spPr bwMode="auto">
            <a:xfrm>
              <a:off x="2702" y="2164"/>
              <a:ext cx="85" cy="73"/>
            </a:xfrm>
            <a:custGeom>
              <a:avLst/>
              <a:gdLst>
                <a:gd name="T0" fmla="*/ 33974 w 36"/>
                <a:gd name="T1" fmla="*/ 4769 h 31"/>
                <a:gd name="T2" fmla="*/ 2052 w 36"/>
                <a:gd name="T3" fmla="*/ 50978 h 31"/>
                <a:gd name="T4" fmla="*/ 0 w 36"/>
                <a:gd name="T5" fmla="*/ 55746 h 31"/>
                <a:gd name="T6" fmla="*/ 38451 w 36"/>
                <a:gd name="T7" fmla="*/ 69089 h 31"/>
                <a:gd name="T8" fmla="*/ 61854 w 36"/>
                <a:gd name="T9" fmla="*/ 66976 h 31"/>
                <a:gd name="T10" fmla="*/ 82334 w 36"/>
                <a:gd name="T11" fmla="*/ 55746 h 31"/>
                <a:gd name="T12" fmla="*/ 80216 w 36"/>
                <a:gd name="T13" fmla="*/ 50978 h 31"/>
                <a:gd name="T14" fmla="*/ 48363 w 36"/>
                <a:gd name="T15" fmla="*/ 6466 h 31"/>
                <a:gd name="T16" fmla="*/ 41740 w 36"/>
                <a:gd name="T17" fmla="*/ 0 h 31"/>
                <a:gd name="T18" fmla="*/ 33974 w 36"/>
                <a:gd name="T19" fmla="*/ 4769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7" name="Freeform 50"/>
            <p:cNvSpPr>
              <a:spLocks/>
            </p:cNvSpPr>
            <p:nvPr userDrawn="1"/>
          </p:nvSpPr>
          <p:spPr bwMode="auto">
            <a:xfrm>
              <a:off x="2719" y="2180"/>
              <a:ext cx="52" cy="45"/>
            </a:xfrm>
            <a:custGeom>
              <a:avLst/>
              <a:gdLst>
                <a:gd name="T0" fmla="*/ 2061 w 22"/>
                <a:gd name="T1" fmla="*/ 32630 h 19"/>
                <a:gd name="T2" fmla="*/ 23532 w 22"/>
                <a:gd name="T3" fmla="*/ 2070 h 19"/>
                <a:gd name="T4" fmla="*/ 25090 w 22"/>
                <a:gd name="T5" fmla="*/ 0 h 19"/>
                <a:gd name="T6" fmla="*/ 27213 w 22"/>
                <a:gd name="T7" fmla="*/ 2070 h 19"/>
                <a:gd name="T8" fmla="*/ 48632 w 22"/>
                <a:gd name="T9" fmla="*/ 32630 h 19"/>
                <a:gd name="T10" fmla="*/ 50745 w 22"/>
                <a:gd name="T11" fmla="*/ 39709 h 19"/>
                <a:gd name="T12" fmla="*/ 23532 w 22"/>
                <a:gd name="T13" fmla="*/ 44652 h 19"/>
                <a:gd name="T14" fmla="*/ 0 w 22"/>
                <a:gd name="T15" fmla="*/ 37573 h 19"/>
                <a:gd name="T16" fmla="*/ 2061 w 22"/>
                <a:gd name="T17" fmla="*/ 3263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8" name="Freeform 51"/>
            <p:cNvSpPr>
              <a:spLocks noEditPoints="1"/>
            </p:cNvSpPr>
            <p:nvPr userDrawn="1"/>
          </p:nvSpPr>
          <p:spPr bwMode="auto">
            <a:xfrm>
              <a:off x="2825" y="2279"/>
              <a:ext cx="24" cy="24"/>
            </a:xfrm>
            <a:custGeom>
              <a:avLst/>
              <a:gdLst>
                <a:gd name="T0" fmla="*/ 2321 w 10"/>
                <a:gd name="T1" fmla="*/ 13368 h 10"/>
                <a:gd name="T2" fmla="*/ 13368 w 10"/>
                <a:gd name="T3" fmla="*/ 2321 h 10"/>
                <a:gd name="T4" fmla="*/ 24290 w 10"/>
                <a:gd name="T5" fmla="*/ 13368 h 10"/>
                <a:gd name="T6" fmla="*/ 13368 w 10"/>
                <a:gd name="T7" fmla="*/ 24290 h 10"/>
                <a:gd name="T8" fmla="*/ 2321 w 10"/>
                <a:gd name="T9" fmla="*/ 13368 h 10"/>
                <a:gd name="T10" fmla="*/ 13368 w 10"/>
                <a:gd name="T11" fmla="*/ 26611 h 10"/>
                <a:gd name="T12" fmla="*/ 26611 w 10"/>
                <a:gd name="T13" fmla="*/ 13368 h 10"/>
                <a:gd name="T14" fmla="*/ 13368 w 10"/>
                <a:gd name="T15" fmla="*/ 0 h 10"/>
                <a:gd name="T16" fmla="*/ 0 w 10"/>
                <a:gd name="T17" fmla="*/ 13368 h 10"/>
                <a:gd name="T18" fmla="*/ 13368 w 10"/>
                <a:gd name="T19" fmla="*/ 26611 h 10"/>
                <a:gd name="T20" fmla="*/ 11088 w 10"/>
                <a:gd name="T21" fmla="*/ 13368 h 10"/>
                <a:gd name="T22" fmla="*/ 13368 w 10"/>
                <a:gd name="T23" fmla="*/ 13368 h 10"/>
                <a:gd name="T24" fmla="*/ 15691 w 10"/>
                <a:gd name="T25" fmla="*/ 21041 h 10"/>
                <a:gd name="T26" fmla="*/ 18720 w 10"/>
                <a:gd name="T27" fmla="*/ 21041 h 10"/>
                <a:gd name="T28" fmla="*/ 15691 w 10"/>
                <a:gd name="T29" fmla="*/ 13368 h 10"/>
                <a:gd name="T30" fmla="*/ 18720 w 10"/>
                <a:gd name="T31" fmla="*/ 11088 h 10"/>
                <a:gd name="T32" fmla="*/ 13368 w 10"/>
                <a:gd name="T33" fmla="*/ 5570 h 10"/>
                <a:gd name="T34" fmla="*/ 7800 w 10"/>
                <a:gd name="T35" fmla="*/ 5570 h 10"/>
                <a:gd name="T36" fmla="*/ 7800 w 10"/>
                <a:gd name="T37" fmla="*/ 21041 h 10"/>
                <a:gd name="T38" fmla="*/ 11088 w 10"/>
                <a:gd name="T39" fmla="*/ 21041 h 10"/>
                <a:gd name="T40" fmla="*/ 11088 w 10"/>
                <a:gd name="T41" fmla="*/ 13368 h 10"/>
                <a:gd name="T42" fmla="*/ 11088 w 10"/>
                <a:gd name="T43" fmla="*/ 13368 h 10"/>
                <a:gd name="T44" fmla="*/ 11088 w 10"/>
                <a:gd name="T45" fmla="*/ 7800 h 10"/>
                <a:gd name="T46" fmla="*/ 13368 w 10"/>
                <a:gd name="T47" fmla="*/ 7800 h 10"/>
                <a:gd name="T48" fmla="*/ 15691 w 10"/>
                <a:gd name="T49" fmla="*/ 11088 h 10"/>
                <a:gd name="T50" fmla="*/ 13368 w 10"/>
                <a:gd name="T51" fmla="*/ 13368 h 10"/>
                <a:gd name="T52" fmla="*/ 11088 w 10"/>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9" name="Freeform 52"/>
            <p:cNvSpPr>
              <a:spLocks noEditPoints="1"/>
            </p:cNvSpPr>
            <p:nvPr userDrawn="1"/>
          </p:nvSpPr>
          <p:spPr bwMode="auto">
            <a:xfrm>
              <a:off x="3099" y="2279"/>
              <a:ext cx="22" cy="24"/>
            </a:xfrm>
            <a:custGeom>
              <a:avLst/>
              <a:gdLst>
                <a:gd name="T0" fmla="*/ 2540 w 9"/>
                <a:gd name="T1" fmla="*/ 13368 h 10"/>
                <a:gd name="T2" fmla="*/ 15178 w 9"/>
                <a:gd name="T3" fmla="*/ 2321 h 10"/>
                <a:gd name="T4" fmla="*/ 25562 w 9"/>
                <a:gd name="T5" fmla="*/ 13368 h 10"/>
                <a:gd name="T6" fmla="*/ 15178 w 9"/>
                <a:gd name="T7" fmla="*/ 24290 h 10"/>
                <a:gd name="T8" fmla="*/ 2540 w 9"/>
                <a:gd name="T9" fmla="*/ 13368 h 10"/>
                <a:gd name="T10" fmla="*/ 15178 w 9"/>
                <a:gd name="T11" fmla="*/ 26611 h 10"/>
                <a:gd name="T12" fmla="*/ 28204 w 9"/>
                <a:gd name="T13" fmla="*/ 13368 h 10"/>
                <a:gd name="T14" fmla="*/ 15178 w 9"/>
                <a:gd name="T15" fmla="*/ 0 h 10"/>
                <a:gd name="T16" fmla="*/ 0 w 9"/>
                <a:gd name="T17" fmla="*/ 13368 h 10"/>
                <a:gd name="T18" fmla="*/ 15178 w 9"/>
                <a:gd name="T19" fmla="*/ 26611 h 10"/>
                <a:gd name="T20" fmla="*/ 12560 w 9"/>
                <a:gd name="T21" fmla="*/ 13368 h 10"/>
                <a:gd name="T22" fmla="*/ 15178 w 9"/>
                <a:gd name="T23" fmla="*/ 13368 h 10"/>
                <a:gd name="T24" fmla="*/ 19204 w 9"/>
                <a:gd name="T25" fmla="*/ 21041 h 10"/>
                <a:gd name="T26" fmla="*/ 21995 w 9"/>
                <a:gd name="T27" fmla="*/ 21041 h 10"/>
                <a:gd name="T28" fmla="*/ 15178 w 9"/>
                <a:gd name="T29" fmla="*/ 13368 h 10"/>
                <a:gd name="T30" fmla="*/ 21995 w 9"/>
                <a:gd name="T31" fmla="*/ 11088 h 10"/>
                <a:gd name="T32" fmla="*/ 15178 w 9"/>
                <a:gd name="T33" fmla="*/ 5570 h 10"/>
                <a:gd name="T34" fmla="*/ 8998 w 9"/>
                <a:gd name="T35" fmla="*/ 5570 h 10"/>
                <a:gd name="T36" fmla="*/ 8998 w 9"/>
                <a:gd name="T37" fmla="*/ 21041 h 10"/>
                <a:gd name="T38" fmla="*/ 12560 w 9"/>
                <a:gd name="T39" fmla="*/ 21041 h 10"/>
                <a:gd name="T40" fmla="*/ 12560 w 9"/>
                <a:gd name="T41" fmla="*/ 13368 h 10"/>
                <a:gd name="T42" fmla="*/ 12560 w 9"/>
                <a:gd name="T43" fmla="*/ 13368 h 10"/>
                <a:gd name="T44" fmla="*/ 12560 w 9"/>
                <a:gd name="T45" fmla="*/ 7800 h 10"/>
                <a:gd name="T46" fmla="*/ 15178 w 9"/>
                <a:gd name="T47" fmla="*/ 7800 h 10"/>
                <a:gd name="T48" fmla="*/ 19204 w 9"/>
                <a:gd name="T49" fmla="*/ 11088 h 10"/>
                <a:gd name="T50" fmla="*/ 15178 w 9"/>
                <a:gd name="T51" fmla="*/ 13368 h 10"/>
                <a:gd name="T52" fmla="*/ 12560 w 9"/>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0" name="Freeform 53"/>
            <p:cNvSpPr>
              <a:spLocks/>
            </p:cNvSpPr>
            <p:nvPr userDrawn="1"/>
          </p:nvSpPr>
          <p:spPr bwMode="auto">
            <a:xfrm>
              <a:off x="2927" y="2015"/>
              <a:ext cx="229" cy="290"/>
            </a:xfrm>
            <a:custGeom>
              <a:avLst/>
              <a:gdLst>
                <a:gd name="T0" fmla="*/ 16276 w 97"/>
                <a:gd name="T1" fmla="*/ 0 h 123"/>
                <a:gd name="T2" fmla="*/ 18332 w 97"/>
                <a:gd name="T3" fmla="*/ 0 h 123"/>
                <a:gd name="T4" fmla="*/ 114094 w 97"/>
                <a:gd name="T5" fmla="*/ 23030 h 123"/>
                <a:gd name="T6" fmla="*/ 202781 w 97"/>
                <a:gd name="T7" fmla="*/ 0 h 123"/>
                <a:gd name="T8" fmla="*/ 204308 w 97"/>
                <a:gd name="T9" fmla="*/ 2047 h 123"/>
                <a:gd name="T10" fmla="*/ 221105 w 97"/>
                <a:gd name="T11" fmla="*/ 85901 h 123"/>
                <a:gd name="T12" fmla="*/ 114094 w 97"/>
                <a:gd name="T13" fmla="*/ 277054 h 123"/>
                <a:gd name="T14" fmla="*/ 114094 w 97"/>
                <a:gd name="T15" fmla="*/ 277054 h 123"/>
                <a:gd name="T16" fmla="*/ 0 w 97"/>
                <a:gd name="T17" fmla="*/ 76635 h 123"/>
                <a:gd name="T18" fmla="*/ 16276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1" name="Freeform 54"/>
            <p:cNvSpPr>
              <a:spLocks/>
            </p:cNvSpPr>
            <p:nvPr userDrawn="1"/>
          </p:nvSpPr>
          <p:spPr bwMode="auto">
            <a:xfrm>
              <a:off x="2946" y="2043"/>
              <a:ext cx="191" cy="241"/>
            </a:xfrm>
            <a:custGeom>
              <a:avLst/>
              <a:gdLst>
                <a:gd name="T0" fmla="*/ 8602 w 81"/>
                <a:gd name="T1" fmla="*/ 0 h 102"/>
                <a:gd name="T2" fmla="*/ 8602 w 81"/>
                <a:gd name="T3" fmla="*/ 0 h 102"/>
                <a:gd name="T4" fmla="*/ 0 w 81"/>
                <a:gd name="T5" fmla="*/ 57060 h 102"/>
                <a:gd name="T6" fmla="*/ 94413 w 81"/>
                <a:gd name="T7" fmla="*/ 233860 h 102"/>
                <a:gd name="T8" fmla="*/ 94413 w 81"/>
                <a:gd name="T9" fmla="*/ 233860 h 102"/>
                <a:gd name="T10" fmla="*/ 182405 w 81"/>
                <a:gd name="T11" fmla="*/ 64193 h 102"/>
                <a:gd name="T12" fmla="*/ 171035 w 81"/>
                <a:gd name="T13" fmla="*/ 0 h 102"/>
                <a:gd name="T14" fmla="*/ 171035 w 81"/>
                <a:gd name="T15" fmla="*/ 0 h 102"/>
                <a:gd name="T16" fmla="*/ 92812 w 81"/>
                <a:gd name="T17" fmla="*/ 16485 h 102"/>
                <a:gd name="T18" fmla="*/ 8602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2" name="Freeform 55"/>
            <p:cNvSpPr>
              <a:spLocks/>
            </p:cNvSpPr>
            <p:nvPr userDrawn="1"/>
          </p:nvSpPr>
          <p:spPr bwMode="auto">
            <a:xfrm>
              <a:off x="2960" y="2058"/>
              <a:ext cx="165" cy="212"/>
            </a:xfrm>
            <a:custGeom>
              <a:avLst/>
              <a:gdLst>
                <a:gd name="T0" fmla="*/ 4818 w 70"/>
                <a:gd name="T1" fmla="*/ 0 h 90"/>
                <a:gd name="T2" fmla="*/ 6850 w 70"/>
                <a:gd name="T3" fmla="*/ 0 h 90"/>
                <a:gd name="T4" fmla="*/ 80753 w 70"/>
                <a:gd name="T5" fmla="*/ 11241 h 90"/>
                <a:gd name="T6" fmla="*/ 150400 w 70"/>
                <a:gd name="T7" fmla="*/ 0 h 90"/>
                <a:gd name="T8" fmla="*/ 150400 w 70"/>
                <a:gd name="T9" fmla="*/ 2026 h 90"/>
                <a:gd name="T10" fmla="*/ 157316 w 70"/>
                <a:gd name="T11" fmla="*/ 46270 h 90"/>
                <a:gd name="T12" fmla="*/ 80753 w 70"/>
                <a:gd name="T13" fmla="*/ 200733 h 90"/>
                <a:gd name="T14" fmla="*/ 80753 w 70"/>
                <a:gd name="T15" fmla="*/ 200733 h 90"/>
                <a:gd name="T16" fmla="*/ 0 w 70"/>
                <a:gd name="T17" fmla="*/ 39811 h 90"/>
                <a:gd name="T18" fmla="*/ 4818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3" name="Freeform 56"/>
            <p:cNvSpPr>
              <a:spLocks/>
            </p:cNvSpPr>
            <p:nvPr userDrawn="1"/>
          </p:nvSpPr>
          <p:spPr bwMode="auto">
            <a:xfrm>
              <a:off x="3031" y="2142"/>
              <a:ext cx="19" cy="22"/>
            </a:xfrm>
            <a:custGeom>
              <a:avLst/>
              <a:gdLst>
                <a:gd name="T0" fmla="*/ 19183 w 8"/>
                <a:gd name="T1" fmla="*/ 28204 h 9"/>
                <a:gd name="T2" fmla="*/ 19183 w 8"/>
                <a:gd name="T3" fmla="*/ 2540 h 9"/>
                <a:gd name="T4" fmla="*/ 2199 w 8"/>
                <a:gd name="T5" fmla="*/ 0 h 9"/>
                <a:gd name="T6" fmla="*/ 0 w 8"/>
                <a:gd name="T7" fmla="*/ 2540 h 9"/>
                <a:gd name="T8" fmla="*/ 19183 w 8"/>
                <a:gd name="T9" fmla="*/ 28204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4" name="Freeform 57"/>
            <p:cNvSpPr>
              <a:spLocks/>
            </p:cNvSpPr>
            <p:nvPr userDrawn="1"/>
          </p:nvSpPr>
          <p:spPr bwMode="auto">
            <a:xfrm>
              <a:off x="3000" y="2088"/>
              <a:ext cx="73" cy="73"/>
            </a:xfrm>
            <a:custGeom>
              <a:avLst/>
              <a:gdLst>
                <a:gd name="T0" fmla="*/ 50978 w 31"/>
                <a:gd name="T1" fmla="*/ 55746 h 31"/>
                <a:gd name="T2" fmla="*/ 50978 w 31"/>
                <a:gd name="T3" fmla="*/ 69089 h 31"/>
                <a:gd name="T4" fmla="*/ 69089 w 31"/>
                <a:gd name="T5" fmla="*/ 50978 h 31"/>
                <a:gd name="T6" fmla="*/ 15226 w 31"/>
                <a:gd name="T7" fmla="*/ 19613 h 31"/>
                <a:gd name="T8" fmla="*/ 18111 w 31"/>
                <a:gd name="T9" fmla="*/ 15226 h 31"/>
                <a:gd name="T10" fmla="*/ 29339 w 31"/>
                <a:gd name="T11" fmla="*/ 18111 h 31"/>
                <a:gd name="T12" fmla="*/ 35855 w 31"/>
                <a:gd name="T13" fmla="*/ 15226 h 31"/>
                <a:gd name="T14" fmla="*/ 24537 w 31"/>
                <a:gd name="T15" fmla="*/ 11230 h 31"/>
                <a:gd name="T16" fmla="*/ 24537 w 31"/>
                <a:gd name="T17" fmla="*/ 11230 h 31"/>
                <a:gd name="T18" fmla="*/ 39759 w 31"/>
                <a:gd name="T19" fmla="*/ 8329 h 31"/>
                <a:gd name="T20" fmla="*/ 32866 w 31"/>
                <a:gd name="T21" fmla="*/ 2025 h 31"/>
                <a:gd name="T22" fmla="*/ 22880 w 31"/>
                <a:gd name="T23" fmla="*/ 0 h 31"/>
                <a:gd name="T24" fmla="*/ 0 w 31"/>
                <a:gd name="T25" fmla="*/ 19613 h 31"/>
                <a:gd name="T26" fmla="*/ 22880 w 31"/>
                <a:gd name="T27" fmla="*/ 44528 h 31"/>
                <a:gd name="T28" fmla="*/ 39759 w 31"/>
                <a:gd name="T29" fmla="*/ 46185 h 31"/>
                <a:gd name="T30" fmla="*/ 50978 w 31"/>
                <a:gd name="T31" fmla="*/ 55746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5" name="Freeform 58"/>
            <p:cNvSpPr>
              <a:spLocks/>
            </p:cNvSpPr>
            <p:nvPr userDrawn="1"/>
          </p:nvSpPr>
          <p:spPr bwMode="auto">
            <a:xfrm>
              <a:off x="3033" y="2079"/>
              <a:ext cx="40" cy="37"/>
            </a:xfrm>
            <a:custGeom>
              <a:avLst/>
              <a:gdLst>
                <a:gd name="T0" fmla="*/ 0 w 17"/>
                <a:gd name="T1" fmla="*/ 26108 h 16"/>
                <a:gd name="T2" fmla="*/ 0 w 17"/>
                <a:gd name="T3" fmla="*/ 28566 h 16"/>
                <a:gd name="T4" fmla="*/ 17965 w 17"/>
                <a:gd name="T5" fmla="*/ 30433 h 16"/>
                <a:gd name="T6" fmla="*/ 19555 w 17"/>
                <a:gd name="T7" fmla="*/ 30433 h 16"/>
                <a:gd name="T8" fmla="*/ 37515 w 17"/>
                <a:gd name="T9" fmla="*/ 17279 h 16"/>
                <a:gd name="T10" fmla="*/ 37515 w 17"/>
                <a:gd name="T11" fmla="*/ 13160 h 16"/>
                <a:gd name="T12" fmla="*/ 32736 w 17"/>
                <a:gd name="T13" fmla="*/ 7472 h 16"/>
                <a:gd name="T14" fmla="*/ 29205 w 17"/>
                <a:gd name="T15" fmla="*/ 9921 h 16"/>
                <a:gd name="T16" fmla="*/ 22433 w 17"/>
                <a:gd name="T17" fmla="*/ 13160 h 16"/>
                <a:gd name="T18" fmla="*/ 19555 w 17"/>
                <a:gd name="T19" fmla="*/ 15621 h 16"/>
                <a:gd name="T20" fmla="*/ 17965 w 17"/>
                <a:gd name="T21" fmla="*/ 9921 h 16"/>
                <a:gd name="T22" fmla="*/ 13275 w 17"/>
                <a:gd name="T23" fmla="*/ 4290 h 16"/>
                <a:gd name="T24" fmla="*/ 6412 w 17"/>
                <a:gd name="T25" fmla="*/ 1855 h 16"/>
                <a:gd name="T26" fmla="*/ 4755 w 17"/>
                <a:gd name="T27" fmla="*/ 0 h 16"/>
                <a:gd name="T28" fmla="*/ 2021 w 17"/>
                <a:gd name="T29" fmla="*/ 1855 h 16"/>
                <a:gd name="T30" fmla="*/ 2021 w 17"/>
                <a:gd name="T31" fmla="*/ 5691 h 16"/>
                <a:gd name="T32" fmla="*/ 13275 w 17"/>
                <a:gd name="T33" fmla="*/ 15621 h 16"/>
                <a:gd name="T34" fmla="*/ 11188 w 17"/>
                <a:gd name="T35" fmla="*/ 18787 h 16"/>
                <a:gd name="T36" fmla="*/ 13275 w 17"/>
                <a:gd name="T37" fmla="*/ 18787 h 16"/>
                <a:gd name="T38" fmla="*/ 15087 w 17"/>
                <a:gd name="T39" fmla="*/ 20503 h 16"/>
                <a:gd name="T40" fmla="*/ 13275 w 17"/>
                <a:gd name="T41" fmla="*/ 22942 h 16"/>
                <a:gd name="T42" fmla="*/ 11188 w 17"/>
                <a:gd name="T43" fmla="*/ 22942 h 16"/>
                <a:gd name="T44" fmla="*/ 11188 w 17"/>
                <a:gd name="T45" fmla="*/ 22942 h 16"/>
                <a:gd name="T46" fmla="*/ 8311 w 17"/>
                <a:gd name="T47" fmla="*/ 22942 h 16"/>
                <a:gd name="T48" fmla="*/ 0 w 17"/>
                <a:gd name="T49" fmla="*/ 26108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6" name="Freeform 59"/>
            <p:cNvSpPr>
              <a:spLocks/>
            </p:cNvSpPr>
            <p:nvPr userDrawn="1"/>
          </p:nvSpPr>
          <p:spPr bwMode="auto">
            <a:xfrm>
              <a:off x="3031" y="2091"/>
              <a:ext cx="4" cy="4"/>
            </a:xfrm>
            <a:custGeom>
              <a:avLst/>
              <a:gdLst>
                <a:gd name="T0" fmla="*/ 0 w 2"/>
                <a:gd name="T1" fmla="*/ 0 h 2"/>
                <a:gd name="T2" fmla="*/ 1024 w 2"/>
                <a:gd name="T3" fmla="*/ 512 h 2"/>
                <a:gd name="T4" fmla="*/ 1024 w 2"/>
                <a:gd name="T5" fmla="*/ 512 h 2"/>
                <a:gd name="T6" fmla="*/ 512 w 2"/>
                <a:gd name="T7" fmla="*/ 1024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7" name="Freeform 60"/>
            <p:cNvSpPr>
              <a:spLocks/>
            </p:cNvSpPr>
            <p:nvPr userDrawn="1"/>
          </p:nvSpPr>
          <p:spPr bwMode="auto">
            <a:xfrm>
              <a:off x="3021" y="2154"/>
              <a:ext cx="48" cy="45"/>
            </a:xfrm>
            <a:custGeom>
              <a:avLst/>
              <a:gdLst>
                <a:gd name="T0" fmla="*/ 5570 w 20"/>
                <a:gd name="T1" fmla="*/ 0 h 19"/>
                <a:gd name="T2" fmla="*/ 5570 w 20"/>
                <a:gd name="T3" fmla="*/ 0 h 19"/>
                <a:gd name="T4" fmla="*/ 0 w 20"/>
                <a:gd name="T5" fmla="*/ 8784 h 19"/>
                <a:gd name="T6" fmla="*/ 18720 w 20"/>
                <a:gd name="T7" fmla="*/ 25932 h 19"/>
                <a:gd name="T8" fmla="*/ 32083 w 20"/>
                <a:gd name="T9" fmla="*/ 25932 h 19"/>
                <a:gd name="T10" fmla="*/ 39341 w 20"/>
                <a:gd name="T11" fmla="*/ 32630 h 19"/>
                <a:gd name="T12" fmla="*/ 39341 w 20"/>
                <a:gd name="T13" fmla="*/ 44652 h 19"/>
                <a:gd name="T14" fmla="*/ 52728 w 20"/>
                <a:gd name="T15" fmla="*/ 30555 h 19"/>
                <a:gd name="T16" fmla="*/ 5570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9" name="Freeform 62"/>
            <p:cNvSpPr>
              <a:spLocks/>
            </p:cNvSpPr>
            <p:nvPr userDrawn="1"/>
          </p:nvSpPr>
          <p:spPr bwMode="auto">
            <a:xfrm>
              <a:off x="3026" y="2190"/>
              <a:ext cx="35" cy="42"/>
            </a:xfrm>
            <a:custGeom>
              <a:avLst/>
              <a:gdLst>
                <a:gd name="T0" fmla="*/ 5957 w 15"/>
                <a:gd name="T1" fmla="*/ 1932 h 18"/>
                <a:gd name="T2" fmla="*/ 7889 w 15"/>
                <a:gd name="T3" fmla="*/ 0 h 18"/>
                <a:gd name="T4" fmla="*/ 0 w 15"/>
                <a:gd name="T5" fmla="*/ 10519 h 18"/>
                <a:gd name="T6" fmla="*/ 24544 w 15"/>
                <a:gd name="T7" fmla="*/ 35014 h 18"/>
                <a:gd name="T8" fmla="*/ 24544 w 15"/>
                <a:gd name="T9" fmla="*/ 35014 h 18"/>
                <a:gd name="T10" fmla="*/ 24544 w 15"/>
                <a:gd name="T11" fmla="*/ 36930 h 18"/>
                <a:gd name="T12" fmla="*/ 30858 w 15"/>
                <a:gd name="T13" fmla="*/ 26297 h 18"/>
                <a:gd name="T14" fmla="*/ 5957 w 15"/>
                <a:gd name="T15" fmla="*/ 1932 h 18"/>
                <a:gd name="T16" fmla="*/ 5957 w 15"/>
                <a:gd name="T17" fmla="*/ 1932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24663 h 14"/>
                <a:gd name="T4" fmla="*/ 8125 w 4"/>
                <a:gd name="T5" fmla="*/ 31576 h 14"/>
                <a:gd name="T6" fmla="*/ 15438 w 4"/>
                <a:gd name="T7" fmla="*/ 24663 h 14"/>
                <a:gd name="T8" fmla="*/ 15438 w 4"/>
                <a:gd name="T9" fmla="*/ 8578 h 14"/>
                <a:gd name="T10" fmla="*/ 12238 w 4"/>
                <a:gd name="T11" fmla="*/ 2044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1" name="Freeform 64"/>
            <p:cNvSpPr>
              <a:spLocks/>
            </p:cNvSpPr>
            <p:nvPr userDrawn="1"/>
          </p:nvSpPr>
          <p:spPr bwMode="auto">
            <a:xfrm>
              <a:off x="3033" y="2232"/>
              <a:ext cx="5" cy="17"/>
            </a:xfrm>
            <a:custGeom>
              <a:avLst/>
              <a:gdLst>
                <a:gd name="T0" fmla="*/ 8125 w 2"/>
                <a:gd name="T1" fmla="*/ 11902 h 7"/>
                <a:gd name="T2" fmla="*/ 4895 w 2"/>
                <a:gd name="T3" fmla="*/ 0 h 7"/>
                <a:gd name="T4" fmla="*/ 0 w 2"/>
                <a:gd name="T5" fmla="*/ 11902 h 7"/>
                <a:gd name="T6" fmla="*/ 4895 w 2"/>
                <a:gd name="T7" fmla="*/ 20524 h 7"/>
                <a:gd name="T8" fmla="*/ 8125 w 2"/>
                <a:gd name="T9" fmla="*/ 14367 h 7"/>
                <a:gd name="T10" fmla="*/ 8125 w 2"/>
                <a:gd name="T11" fmla="*/ 11902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120895480"/>
      </p:ext>
    </p:extLst>
  </p:cSld>
  <p:clrMapOvr>
    <a:masterClrMapping/>
  </p:clrMapOvr>
</p:sldLayout>
</file>

<file path=ppt/slideLayouts/slideLayout3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8CB66EE2-46D9-4EC9-9682-064F2FA137E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3058759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23111501"/>
      </p:ext>
    </p:extLst>
  </p:cSld>
  <p:clrMapOvr>
    <a:masterClrMapping/>
  </p:clrMapOvr>
</p:sldLayout>
</file>

<file path=ppt/slideLayouts/slideLayout3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fld id="{D68BCCD6-3C3A-46C5-93A2-BFE4B2DC0778}"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56136896"/>
      </p:ext>
    </p:extLst>
  </p:cSld>
  <p:clrMapOvr>
    <a:masterClrMapping/>
  </p:clrMapOvr>
</p:sldLayout>
</file>

<file path=ppt/slideLayouts/slideLayout3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fld id="{9F01516D-425A-439E-A7D3-A417E82CC4D7}"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713313206"/>
      </p:ext>
    </p:extLst>
  </p:cSld>
  <p:clrMapOvr>
    <a:masterClrMapping/>
  </p:clrMapOvr>
</p:sldLayout>
</file>

<file path=ppt/slideLayouts/slideLayout3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fld id="{6AD27769-917E-4F54-B231-1CFEB4B26CBB}"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525423502"/>
      </p:ext>
    </p:extLst>
  </p:cSld>
  <p:clrMapOvr>
    <a:masterClrMapping/>
  </p:clrMapOvr>
</p:sldLayout>
</file>

<file path=ppt/slideLayouts/slideLayout3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fld id="{CE120136-10F1-427F-9178-F8E8BD31F45F}"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253719165"/>
      </p:ext>
    </p:extLst>
  </p:cSld>
  <p:clrMapOvr>
    <a:masterClrMapping/>
  </p:clrMapOvr>
</p:sldLayout>
</file>

<file path=ppt/slideLayouts/slideLayout3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fld id="{B4A5D936-B6E9-4CFB-A83B-FB46A449D2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12374092"/>
      </p:ext>
    </p:extLst>
  </p:cSld>
  <p:clrMapOvr>
    <a:masterClrMapping/>
  </p:clrMapOvr>
</p:sldLayout>
</file>

<file path=ppt/slideLayouts/slideLayout3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49A7FC7E-4F97-471F-8D4B-9BBFF657CA3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97060902"/>
      </p:ext>
    </p:extLst>
  </p:cSld>
  <p:clrMapOvr>
    <a:masterClrMapping/>
  </p:clrMapOvr>
</p:sldLayout>
</file>

<file path=ppt/slideLayouts/slideLayout3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D5E698E2-0297-4FE4-A07B-111F6D9A466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969696787"/>
      </p:ext>
    </p:extLst>
  </p:cSld>
  <p:clrMapOvr>
    <a:masterClrMapping/>
  </p:clrMapOvr>
</p:sldLayout>
</file>

<file path=ppt/slideLayouts/slideLayout3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4CC791E0-E9FE-4247-9A77-F3FF91A2DE1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964446296"/>
      </p:ext>
    </p:extLst>
  </p:cSld>
  <p:clrMapOvr>
    <a:masterClrMapping/>
  </p:clrMapOvr>
</p:sldLayout>
</file>

<file path=ppt/slideLayouts/slideLayout3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78963A17-E11E-4AA4-8449-77EE86888CC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964600651"/>
      </p:ext>
    </p:extLst>
  </p:cSld>
  <p:clrMapOvr>
    <a:masterClrMapping/>
  </p:clrMapOvr>
</p:sldLayout>
</file>

<file path=ppt/slideLayouts/slideLayout39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fld id="{3F1B8CD0-C0EA-42A9-BE67-2542AF0D393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824433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46189"/>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46189"/>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90258436"/>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74941830"/>
      </p:ext>
    </p:extLst>
  </p:cSld>
  <p:clrMapOvr>
    <a:masterClrMapping/>
  </p:clrMapOvr>
</p:sldLayout>
</file>

<file path=ppt/slideLayouts/slideLayout40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47688" y="1524000"/>
            <a:ext cx="8316912" cy="4826000"/>
          </a:xfrm>
        </p:spPr>
        <p:txBody>
          <a:bodyPr/>
          <a:lstStyle/>
          <a:p>
            <a:pPr lvl="0"/>
            <a:r>
              <a:rPr lang="en-US" noProof="0" dirty="0" smtClean="0"/>
              <a:t>Click icon to add table</a:t>
            </a:r>
            <a:endParaRPr lang="en-US" noProof="0" dirty="0"/>
          </a:p>
        </p:txBody>
      </p:sp>
      <p:sp>
        <p:nvSpPr>
          <p:cNvPr id="4" name="Rectangle 15"/>
          <p:cNvSpPr>
            <a:spLocks noGrp="1" noChangeArrowheads="1"/>
          </p:cNvSpPr>
          <p:nvPr>
            <p:ph type="sldNum" sz="quarter" idx="10"/>
          </p:nvPr>
        </p:nvSpPr>
        <p:spPr>
          <a:ln/>
        </p:spPr>
        <p:txBody>
          <a:bodyPr/>
          <a:lstStyle>
            <a:lvl1pPr>
              <a:defRPr/>
            </a:lvl1pPr>
          </a:lstStyle>
          <a:p>
            <a:fld id="{39EB57C6-3D3B-40FB-B235-2C585CF3146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152233880"/>
      </p:ext>
    </p:extLst>
  </p:cSld>
  <p:clrMapOvr>
    <a:masterClrMapping/>
  </p:clrMapOvr>
</p:sldLayout>
</file>

<file path=ppt/slideLayouts/slideLayout40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47689" y="1524000"/>
            <a:ext cx="4081462"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8496301" y="6505575"/>
            <a:ext cx="457200" cy="200025"/>
          </a:xfrm>
        </p:spPr>
        <p:txBody>
          <a:bodyPr/>
          <a:lstStyle>
            <a:lvl1pPr>
              <a:defRPr/>
            </a:lvl1pPr>
          </a:lstStyle>
          <a:p>
            <a:fld id="{AB51987E-09C7-4129-8E88-CD7D0C3E53A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473179056"/>
      </p:ext>
    </p:extLst>
  </p:cSld>
  <p:clrMapOvr>
    <a:masterClrMapping/>
  </p:clrMapOvr>
</p:sldLayout>
</file>

<file path=ppt/slideLayouts/slideLayout4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04674457"/>
      </p:ext>
    </p:extLst>
  </p:cSld>
  <p:clrMapOvr>
    <a:masterClrMapping/>
  </p:clrMapOvr>
  <p:transition/>
</p:sldLayout>
</file>

<file path=ppt/slideLayouts/slideLayout4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3108172"/>
      </p:ext>
    </p:extLst>
  </p:cSld>
  <p:clrMapOvr>
    <a:masterClrMapping/>
  </p:clrMapOvr>
  <p:transition/>
  <p:timing>
    <p:tnLst>
      <p:par>
        <p:cTn id="1" dur="indefinite" restart="never" nodeType="tmRoot"/>
      </p:par>
    </p:tnLst>
  </p:timing>
</p:sldLayout>
</file>

<file path=ppt/slideLayouts/slideLayout4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83428931"/>
      </p:ext>
    </p:extLst>
  </p:cSld>
  <p:clrMapOvr>
    <a:masterClrMapping/>
  </p:clrMapOvr>
  <p:transition/>
</p:sldLayout>
</file>

<file path=ppt/slideLayouts/slideLayout4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8446381"/>
      </p:ext>
    </p:extLst>
  </p:cSld>
  <p:clrMapOvr>
    <a:masterClrMapping/>
  </p:clrMapOvr>
  <p:transition/>
</p:sldLayout>
</file>

<file path=ppt/slideLayouts/slideLayout4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7779822"/>
      </p:ext>
    </p:extLst>
  </p:cSld>
  <p:clrMapOvr>
    <a:masterClrMapping/>
  </p:clrMapOvr>
  <p:transition/>
</p:sldLayout>
</file>

<file path=ppt/slideLayouts/slideLayout4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41977437"/>
      </p:ext>
    </p:extLst>
  </p:cSld>
  <p:clrMapOvr>
    <a:masterClrMapping/>
  </p:clrMapOvr>
  <p:transition/>
</p:sldLayout>
</file>

<file path=ppt/slideLayouts/slideLayout4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7920669"/>
      </p:ext>
    </p:extLst>
  </p:cSld>
  <p:clrMapOvr>
    <a:masterClrMapping/>
  </p:clrMapOvr>
  <p:transition/>
</p:sldLayout>
</file>

<file path=ppt/slideLayouts/slideLayout4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53238128"/>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737434930"/>
      </p:ext>
    </p:extLst>
  </p:cSld>
  <p:clrMapOvr>
    <a:masterClrMapping/>
  </p:clrMapOvr>
</p:sldLayout>
</file>

<file path=ppt/slideLayouts/slideLayout4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00290408"/>
      </p:ext>
    </p:extLst>
  </p:cSld>
  <p:clrMapOvr>
    <a:masterClrMapping/>
  </p:clrMapOvr>
  <p:transition/>
</p:sldLayout>
</file>

<file path=ppt/slideLayouts/slideLayout4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5334693"/>
      </p:ext>
    </p:extLst>
  </p:cSld>
  <p:clrMapOvr>
    <a:masterClrMapping/>
  </p:clrMapOvr>
  <p:transition/>
</p:sldLayout>
</file>

<file path=ppt/slideLayouts/slideLayout4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0"/>
            <a:ext cx="2152650" cy="6202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305550" cy="6202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3284712"/>
      </p:ext>
    </p:extLst>
  </p:cSld>
  <p:clrMapOvr>
    <a:masterClrMapping/>
  </p:clrMapOvr>
  <p:transition/>
</p:sldLayout>
</file>

<file path=ppt/slideLayouts/slideLayout4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3632381"/>
      </p:ext>
    </p:extLst>
  </p:cSld>
  <p:clrMapOvr>
    <a:masterClrMapping/>
  </p:clrMapOvr>
</p:sldLayout>
</file>

<file path=ppt/slideLayouts/slideLayout4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40220076"/>
      </p:ext>
    </p:extLst>
  </p:cSld>
  <p:clrMapOvr>
    <a:masterClrMapping/>
  </p:clrMapOvr>
</p:sldLayout>
</file>

<file path=ppt/slideLayouts/slideLayout4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128716"/>
      </p:ext>
    </p:extLst>
  </p:cSld>
  <p:clrMapOvr>
    <a:masterClrMapping/>
  </p:clrMapOvr>
</p:sldLayout>
</file>

<file path=ppt/slideLayouts/slideLayout4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69597591"/>
      </p:ext>
    </p:extLst>
  </p:cSld>
  <p:clrMapOvr>
    <a:masterClrMapping/>
  </p:clrMapOvr>
</p:sldLayout>
</file>

<file path=ppt/slideLayouts/slideLayout4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04759548"/>
      </p:ext>
    </p:extLst>
  </p:cSld>
  <p:clrMapOvr>
    <a:masterClrMapping/>
  </p:clrMapOvr>
</p:sldLayout>
</file>

<file path=ppt/slideLayouts/slideLayout4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77013012"/>
      </p:ext>
    </p:extLst>
  </p:cSld>
  <p:clrMapOvr>
    <a:masterClrMapping/>
  </p:clrMapOvr>
</p:sldLayout>
</file>

<file path=ppt/slideLayouts/slideLayout4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2533568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19582728"/>
      </p:ext>
    </p:extLst>
  </p:cSld>
  <p:clrMapOvr>
    <a:masterClrMapping/>
  </p:clrMapOvr>
</p:sldLayout>
</file>

<file path=ppt/slideLayouts/slideLayout4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545615812"/>
      </p:ext>
    </p:extLst>
  </p:cSld>
  <p:clrMapOvr>
    <a:masterClrMapping/>
  </p:clrMapOvr>
</p:sldLayout>
</file>

<file path=ppt/slideLayouts/slideLayout4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6240792"/>
      </p:ext>
    </p:extLst>
  </p:cSld>
  <p:clrMapOvr>
    <a:masterClrMapping/>
  </p:clrMapOvr>
</p:sldLayout>
</file>

<file path=ppt/slideLayouts/slideLayout4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95549511"/>
      </p:ext>
    </p:extLst>
  </p:cSld>
  <p:clrMapOvr>
    <a:masterClrMapping/>
  </p:clrMapOvr>
</p:sldLayout>
</file>

<file path=ppt/slideLayouts/slideLayout4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83926724"/>
      </p:ext>
    </p:extLst>
  </p:cSld>
  <p:clrMapOvr>
    <a:masterClrMapping/>
  </p:clrMapOvr>
</p:sldLayout>
</file>

<file path=ppt/slideLayouts/slideLayout42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01682052"/>
      </p:ext>
    </p:extLst>
  </p:cSld>
  <p:clrMapOvr>
    <a:masterClrMapping/>
  </p:clrMapOvr>
</p:sldLayout>
</file>

<file path=ppt/slideLayouts/slideLayout42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95671779"/>
      </p:ext>
    </p:extLst>
  </p:cSld>
  <p:clrMapOvr>
    <a:masterClrMapping/>
  </p:clrMapOvr>
</p:sldLayout>
</file>

<file path=ppt/slideLayouts/slideLayout42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9" name="Freeform 42"/>
            <p:cNvSpPr>
              <a:spLocks/>
            </p:cNvSpPr>
            <p:nvPr userDrawn="1"/>
          </p:nvSpPr>
          <p:spPr bwMode="auto">
            <a:xfrm>
              <a:off x="2674" y="2079"/>
              <a:ext cx="142" cy="45"/>
            </a:xfrm>
            <a:custGeom>
              <a:avLst/>
              <a:gdLst>
                <a:gd name="T0" fmla="*/ 873 w 60"/>
                <a:gd name="T1" fmla="*/ 18853 h 19"/>
                <a:gd name="T2" fmla="*/ 20708 w 60"/>
                <a:gd name="T3" fmla="*/ 18853 h 19"/>
                <a:gd name="T4" fmla="*/ 27389 w 60"/>
                <a:gd name="T5" fmla="*/ 14971 h 19"/>
                <a:gd name="T6" fmla="*/ 25849 w 60"/>
                <a:gd name="T7" fmla="*/ 7960 h 19"/>
                <a:gd name="T8" fmla="*/ 29545 w 60"/>
                <a:gd name="T9" fmla="*/ 3709 h 19"/>
                <a:gd name="T10" fmla="*/ 33193 w 60"/>
                <a:gd name="T11" fmla="*/ 7960 h 19"/>
                <a:gd name="T12" fmla="*/ 30369 w 60"/>
                <a:gd name="T13" fmla="*/ 14971 h 19"/>
                <a:gd name="T14" fmla="*/ 36520 w 60"/>
                <a:gd name="T15" fmla="*/ 18853 h 19"/>
                <a:gd name="T16" fmla="*/ 55411 w 60"/>
                <a:gd name="T17" fmla="*/ 18853 h 19"/>
                <a:gd name="T18" fmla="*/ 59041 w 60"/>
                <a:gd name="T19" fmla="*/ 18853 h 19"/>
                <a:gd name="T20" fmla="*/ 46181 w 60"/>
                <a:gd name="T21" fmla="*/ 3709 h 19"/>
                <a:gd name="T22" fmla="*/ 29545 w 60"/>
                <a:gd name="T23" fmla="*/ 0 h 19"/>
                <a:gd name="T24" fmla="*/ 11573 w 60"/>
                <a:gd name="T25" fmla="*/ 3709 h 19"/>
                <a:gd name="T26" fmla="*/ 0 w 60"/>
                <a:gd name="T27" fmla="*/ 18853 h 19"/>
                <a:gd name="T28" fmla="*/ 873 w 60"/>
                <a:gd name="T29" fmla="*/ 1885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0" name="Freeform 43"/>
            <p:cNvSpPr>
              <a:spLocks/>
            </p:cNvSpPr>
            <p:nvPr userDrawn="1"/>
          </p:nvSpPr>
          <p:spPr bwMode="auto">
            <a:xfrm>
              <a:off x="2693" y="2093"/>
              <a:ext cx="35" cy="21"/>
            </a:xfrm>
            <a:custGeom>
              <a:avLst/>
              <a:gdLst>
                <a:gd name="T0" fmla="*/ 11270 w 15"/>
                <a:gd name="T1" fmla="*/ 7117 h 9"/>
                <a:gd name="T2" fmla="*/ 828 w 15"/>
                <a:gd name="T3" fmla="*/ 7117 h 9"/>
                <a:gd name="T4" fmla="*/ 0 w 15"/>
                <a:gd name="T5" fmla="*/ 7117 h 9"/>
                <a:gd name="T6" fmla="*/ 11270 w 15"/>
                <a:gd name="T7" fmla="*/ 0 h 9"/>
                <a:gd name="T8" fmla="*/ 11270 w 15"/>
                <a:gd name="T9" fmla="*/ 0 h 9"/>
                <a:gd name="T10" fmla="*/ 11270 w 15"/>
                <a:gd name="T11" fmla="*/ 2553 h 9"/>
                <a:gd name="T12" fmla="*/ 13225 w 15"/>
                <a:gd name="T13" fmla="*/ 7117 h 9"/>
                <a:gd name="T14" fmla="*/ 11270 w 15"/>
                <a:gd name="T15" fmla="*/ 71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1" name="Freeform 44"/>
            <p:cNvSpPr>
              <a:spLocks/>
            </p:cNvSpPr>
            <p:nvPr userDrawn="1"/>
          </p:nvSpPr>
          <p:spPr bwMode="auto">
            <a:xfrm>
              <a:off x="2759" y="2093"/>
              <a:ext cx="35" cy="19"/>
            </a:xfrm>
            <a:custGeom>
              <a:avLst/>
              <a:gdLst>
                <a:gd name="T0" fmla="*/ 1932 w 15"/>
                <a:gd name="T1" fmla="*/ 8077 h 8"/>
                <a:gd name="T2" fmla="*/ 828 w 15"/>
                <a:gd name="T3" fmla="*/ 8077 h 8"/>
                <a:gd name="T4" fmla="*/ 2553 w 15"/>
                <a:gd name="T5" fmla="*/ 3028 h 8"/>
                <a:gd name="T6" fmla="*/ 2553 w 15"/>
                <a:gd name="T7" fmla="*/ 0 h 8"/>
                <a:gd name="T8" fmla="*/ 2553 w 15"/>
                <a:gd name="T9" fmla="*/ 0 h 8"/>
                <a:gd name="T10" fmla="*/ 13225 w 15"/>
                <a:gd name="T11" fmla="*/ 8077 h 8"/>
                <a:gd name="T12" fmla="*/ 13225 w 15"/>
                <a:gd name="T13" fmla="*/ 8077 h 8"/>
                <a:gd name="T14" fmla="*/ 1932 w 15"/>
                <a:gd name="T15" fmla="*/ 8077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2" name="Freeform 45"/>
            <p:cNvSpPr>
              <a:spLocks/>
            </p:cNvSpPr>
            <p:nvPr userDrawn="1"/>
          </p:nvSpPr>
          <p:spPr bwMode="auto">
            <a:xfrm>
              <a:off x="2667" y="2131"/>
              <a:ext cx="66" cy="87"/>
            </a:xfrm>
            <a:custGeom>
              <a:avLst/>
              <a:gdLst>
                <a:gd name="T0" fmla="*/ 26770 w 28"/>
                <a:gd name="T1" fmla="*/ 5589 h 37"/>
                <a:gd name="T2" fmla="*/ 21768 w 28"/>
                <a:gd name="T3" fmla="*/ 856 h 37"/>
                <a:gd name="T4" fmla="*/ 2044 w 28"/>
                <a:gd name="T5" fmla="*/ 0 h 37"/>
                <a:gd name="T6" fmla="*/ 0 w 28"/>
                <a:gd name="T7" fmla="*/ 10273 h 37"/>
                <a:gd name="T8" fmla="*/ 2044 w 28"/>
                <a:gd name="T9" fmla="*/ 23504 h 37"/>
                <a:gd name="T10" fmla="*/ 11357 w 28"/>
                <a:gd name="T11" fmla="*/ 34633 h 37"/>
                <a:gd name="T12" fmla="*/ 13396 w 28"/>
                <a:gd name="T13" fmla="*/ 31757 h 37"/>
                <a:gd name="T14" fmla="*/ 24663 w 28"/>
                <a:gd name="T15" fmla="*/ 12352 h 37"/>
                <a:gd name="T16" fmla="*/ 26770 w 28"/>
                <a:gd name="T17" fmla="*/ 5589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3" name="Freeform 46"/>
            <p:cNvSpPr>
              <a:spLocks/>
            </p:cNvSpPr>
            <p:nvPr userDrawn="1"/>
          </p:nvSpPr>
          <p:spPr bwMode="auto">
            <a:xfrm>
              <a:off x="2676" y="2142"/>
              <a:ext cx="45" cy="59"/>
            </a:xfrm>
            <a:custGeom>
              <a:avLst/>
              <a:gdLst>
                <a:gd name="T0" fmla="*/ 18853 w 19"/>
                <a:gd name="T1" fmla="*/ 3653 h 25"/>
                <a:gd name="T2" fmla="*/ 7960 w 19"/>
                <a:gd name="T3" fmla="*/ 21967 h 25"/>
                <a:gd name="T4" fmla="*/ 7079 w 19"/>
                <a:gd name="T5" fmla="*/ 24015 h 25"/>
                <a:gd name="T6" fmla="*/ 2070 w 19"/>
                <a:gd name="T7" fmla="*/ 15512 h 25"/>
                <a:gd name="T8" fmla="*/ 0 w 19"/>
                <a:gd name="T9" fmla="*/ 5704 h 25"/>
                <a:gd name="T10" fmla="*/ 874 w 19"/>
                <a:gd name="T11" fmla="*/ 0 h 25"/>
                <a:gd name="T12" fmla="*/ 15864 w 19"/>
                <a:gd name="T13" fmla="*/ 868 h 25"/>
                <a:gd name="T14" fmla="*/ 18853 w 19"/>
                <a:gd name="T15" fmla="*/ 2048 h 25"/>
                <a:gd name="T16" fmla="*/ 18853 w 19"/>
                <a:gd name="T17" fmla="*/ 3653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4" name="Freeform 47"/>
            <p:cNvSpPr>
              <a:spLocks/>
            </p:cNvSpPr>
            <p:nvPr userDrawn="1"/>
          </p:nvSpPr>
          <p:spPr bwMode="auto">
            <a:xfrm>
              <a:off x="2757" y="2128"/>
              <a:ext cx="66" cy="90"/>
            </a:xfrm>
            <a:custGeom>
              <a:avLst/>
              <a:gdLst>
                <a:gd name="T0" fmla="*/ 867 w 28"/>
                <a:gd name="T1" fmla="*/ 11612 h 38"/>
                <a:gd name="T2" fmla="*/ 13396 w 28"/>
                <a:gd name="T3" fmla="*/ 35458 h 38"/>
                <a:gd name="T4" fmla="*/ 15442 w 28"/>
                <a:gd name="T5" fmla="*/ 37573 h 38"/>
                <a:gd name="T6" fmla="*/ 23864 w 28"/>
                <a:gd name="T7" fmla="*/ 26837 h 38"/>
                <a:gd name="T8" fmla="*/ 26770 w 28"/>
                <a:gd name="T9" fmla="*/ 11612 h 38"/>
                <a:gd name="T10" fmla="*/ 24663 w 28"/>
                <a:gd name="T11" fmla="*/ 0 h 38"/>
                <a:gd name="T12" fmla="*/ 4818 w 28"/>
                <a:gd name="T13" fmla="*/ 2989 h 38"/>
                <a:gd name="T14" fmla="*/ 0 w 28"/>
                <a:gd name="T15" fmla="*/ 7079 h 38"/>
                <a:gd name="T16" fmla="*/ 867 w 28"/>
                <a:gd name="T17" fmla="*/ 1161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5" name="Freeform 48"/>
            <p:cNvSpPr>
              <a:spLocks/>
            </p:cNvSpPr>
            <p:nvPr userDrawn="1"/>
          </p:nvSpPr>
          <p:spPr bwMode="auto">
            <a:xfrm>
              <a:off x="2768" y="2142"/>
              <a:ext cx="45" cy="59"/>
            </a:xfrm>
            <a:custGeom>
              <a:avLst/>
              <a:gdLst>
                <a:gd name="T0" fmla="*/ 10068 w 19"/>
                <a:gd name="T1" fmla="*/ 21214 h 25"/>
                <a:gd name="T2" fmla="*/ 874 w 19"/>
                <a:gd name="T3" fmla="*/ 3653 h 25"/>
                <a:gd name="T4" fmla="*/ 0 w 19"/>
                <a:gd name="T5" fmla="*/ 2048 h 25"/>
                <a:gd name="T6" fmla="*/ 2070 w 19"/>
                <a:gd name="T7" fmla="*/ 868 h 25"/>
                <a:gd name="T8" fmla="*/ 16766 w 19"/>
                <a:gd name="T9" fmla="*/ 0 h 25"/>
                <a:gd name="T10" fmla="*/ 18853 w 19"/>
                <a:gd name="T11" fmla="*/ 3653 h 25"/>
                <a:gd name="T12" fmla="*/ 16766 w 19"/>
                <a:gd name="T13" fmla="*/ 16258 h 25"/>
                <a:gd name="T14" fmla="*/ 11612 w 19"/>
                <a:gd name="T15" fmla="*/ 24015 h 25"/>
                <a:gd name="T16" fmla="*/ 10068 w 19"/>
                <a:gd name="T17" fmla="*/ 21214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6" name="Freeform 49"/>
            <p:cNvSpPr>
              <a:spLocks/>
            </p:cNvSpPr>
            <p:nvPr userDrawn="1"/>
          </p:nvSpPr>
          <p:spPr bwMode="auto">
            <a:xfrm>
              <a:off x="2702" y="2164"/>
              <a:ext cx="85" cy="73"/>
            </a:xfrm>
            <a:custGeom>
              <a:avLst/>
              <a:gdLst>
                <a:gd name="T0" fmla="*/ 14389 w 36"/>
                <a:gd name="T1" fmla="*/ 2025 h 31"/>
                <a:gd name="T2" fmla="*/ 869 w 36"/>
                <a:gd name="T3" fmla="*/ 21648 h 31"/>
                <a:gd name="T4" fmla="*/ 0 w 36"/>
                <a:gd name="T5" fmla="*/ 23673 h 31"/>
                <a:gd name="T6" fmla="*/ 16285 w 36"/>
                <a:gd name="T7" fmla="*/ 29339 h 31"/>
                <a:gd name="T8" fmla="*/ 26197 w 36"/>
                <a:gd name="T9" fmla="*/ 28442 h 31"/>
                <a:gd name="T10" fmla="*/ 34871 w 36"/>
                <a:gd name="T11" fmla="*/ 23673 h 31"/>
                <a:gd name="T12" fmla="*/ 33974 w 36"/>
                <a:gd name="T13" fmla="*/ 21648 h 31"/>
                <a:gd name="T14" fmla="*/ 20483 w 36"/>
                <a:gd name="T15" fmla="*/ 2746 h 31"/>
                <a:gd name="T16" fmla="*/ 17678 w 36"/>
                <a:gd name="T17" fmla="*/ 0 h 31"/>
                <a:gd name="T18" fmla="*/ 14389 w 36"/>
                <a:gd name="T19" fmla="*/ 2025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7" name="Freeform 50"/>
            <p:cNvSpPr>
              <a:spLocks/>
            </p:cNvSpPr>
            <p:nvPr userDrawn="1"/>
          </p:nvSpPr>
          <p:spPr bwMode="auto">
            <a:xfrm>
              <a:off x="2719" y="2180"/>
              <a:ext cx="52" cy="45"/>
            </a:xfrm>
            <a:custGeom>
              <a:avLst/>
              <a:gdLst>
                <a:gd name="T0" fmla="*/ 872 w 22"/>
                <a:gd name="T1" fmla="*/ 13777 h 19"/>
                <a:gd name="T2" fmla="*/ 9956 w 22"/>
                <a:gd name="T3" fmla="*/ 874 h 19"/>
                <a:gd name="T4" fmla="*/ 10615 w 22"/>
                <a:gd name="T5" fmla="*/ 0 h 19"/>
                <a:gd name="T6" fmla="*/ 11513 w 22"/>
                <a:gd name="T7" fmla="*/ 874 h 19"/>
                <a:gd name="T8" fmla="*/ 20575 w 22"/>
                <a:gd name="T9" fmla="*/ 13777 h 19"/>
                <a:gd name="T10" fmla="*/ 21469 w 22"/>
                <a:gd name="T11" fmla="*/ 16766 h 19"/>
                <a:gd name="T12" fmla="*/ 9956 w 22"/>
                <a:gd name="T13" fmla="*/ 18853 h 19"/>
                <a:gd name="T14" fmla="*/ 0 w 22"/>
                <a:gd name="T15" fmla="*/ 15864 h 19"/>
                <a:gd name="T16" fmla="*/ 872 w 22"/>
                <a:gd name="T17" fmla="*/ 13777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8" name="Freeform 51"/>
            <p:cNvSpPr>
              <a:spLocks noEditPoints="1"/>
            </p:cNvSpPr>
            <p:nvPr userDrawn="1"/>
          </p:nvSpPr>
          <p:spPr bwMode="auto">
            <a:xfrm>
              <a:off x="2825" y="2279"/>
              <a:ext cx="24" cy="24"/>
            </a:xfrm>
            <a:custGeom>
              <a:avLst/>
              <a:gdLst>
                <a:gd name="T0" fmla="*/ 967 w 10"/>
                <a:gd name="T1" fmla="*/ 5570 h 10"/>
                <a:gd name="T2" fmla="*/ 5570 w 10"/>
                <a:gd name="T3" fmla="*/ 967 h 10"/>
                <a:gd name="T4" fmla="*/ 10121 w 10"/>
                <a:gd name="T5" fmla="*/ 5570 h 10"/>
                <a:gd name="T6" fmla="*/ 5570 w 10"/>
                <a:gd name="T7" fmla="*/ 10121 h 10"/>
                <a:gd name="T8" fmla="*/ 967 w 10"/>
                <a:gd name="T9" fmla="*/ 5570 h 10"/>
                <a:gd name="T10" fmla="*/ 5570 w 10"/>
                <a:gd name="T11" fmla="*/ 11088 h 10"/>
                <a:gd name="T12" fmla="*/ 11088 w 10"/>
                <a:gd name="T13" fmla="*/ 5570 h 10"/>
                <a:gd name="T14" fmla="*/ 5570 w 10"/>
                <a:gd name="T15" fmla="*/ 0 h 10"/>
                <a:gd name="T16" fmla="*/ 0 w 10"/>
                <a:gd name="T17" fmla="*/ 5570 h 10"/>
                <a:gd name="T18" fmla="*/ 5570 w 10"/>
                <a:gd name="T19" fmla="*/ 11088 h 10"/>
                <a:gd name="T20" fmla="*/ 4620 w 10"/>
                <a:gd name="T21" fmla="*/ 5570 h 10"/>
                <a:gd name="T22" fmla="*/ 5570 w 10"/>
                <a:gd name="T23" fmla="*/ 5570 h 10"/>
                <a:gd name="T24" fmla="*/ 6538 w 10"/>
                <a:gd name="T25" fmla="*/ 8767 h 10"/>
                <a:gd name="T26" fmla="*/ 7800 w 10"/>
                <a:gd name="T27" fmla="*/ 8767 h 10"/>
                <a:gd name="T28" fmla="*/ 6538 w 10"/>
                <a:gd name="T29" fmla="*/ 5570 h 10"/>
                <a:gd name="T30" fmla="*/ 7800 w 10"/>
                <a:gd name="T31" fmla="*/ 4620 h 10"/>
                <a:gd name="T32" fmla="*/ 5570 w 10"/>
                <a:gd name="T33" fmla="*/ 2321 h 10"/>
                <a:gd name="T34" fmla="*/ 3250 w 10"/>
                <a:gd name="T35" fmla="*/ 2321 h 10"/>
                <a:gd name="T36" fmla="*/ 3250 w 10"/>
                <a:gd name="T37" fmla="*/ 8767 h 10"/>
                <a:gd name="T38" fmla="*/ 4620 w 10"/>
                <a:gd name="T39" fmla="*/ 8767 h 10"/>
                <a:gd name="T40" fmla="*/ 4620 w 10"/>
                <a:gd name="T41" fmla="*/ 5570 h 10"/>
                <a:gd name="T42" fmla="*/ 4620 w 10"/>
                <a:gd name="T43" fmla="*/ 5570 h 10"/>
                <a:gd name="T44" fmla="*/ 4620 w 10"/>
                <a:gd name="T45" fmla="*/ 3250 h 10"/>
                <a:gd name="T46" fmla="*/ 5570 w 10"/>
                <a:gd name="T47" fmla="*/ 3250 h 10"/>
                <a:gd name="T48" fmla="*/ 6538 w 10"/>
                <a:gd name="T49" fmla="*/ 4620 h 10"/>
                <a:gd name="T50" fmla="*/ 5570 w 10"/>
                <a:gd name="T51" fmla="*/ 5570 h 10"/>
                <a:gd name="T52" fmla="*/ 4620 w 10"/>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9" name="Freeform 52"/>
            <p:cNvSpPr>
              <a:spLocks noEditPoints="1"/>
            </p:cNvSpPr>
            <p:nvPr userDrawn="1"/>
          </p:nvSpPr>
          <p:spPr bwMode="auto">
            <a:xfrm>
              <a:off x="3099" y="2279"/>
              <a:ext cx="22" cy="24"/>
            </a:xfrm>
            <a:custGeom>
              <a:avLst/>
              <a:gdLst>
                <a:gd name="T0" fmla="*/ 1039 w 9"/>
                <a:gd name="T1" fmla="*/ 5570 h 10"/>
                <a:gd name="T2" fmla="*/ 6209 w 9"/>
                <a:gd name="T3" fmla="*/ 967 h 10"/>
                <a:gd name="T4" fmla="*/ 10457 w 9"/>
                <a:gd name="T5" fmla="*/ 5570 h 10"/>
                <a:gd name="T6" fmla="*/ 6209 w 9"/>
                <a:gd name="T7" fmla="*/ 10121 h 10"/>
                <a:gd name="T8" fmla="*/ 1039 w 9"/>
                <a:gd name="T9" fmla="*/ 5570 h 10"/>
                <a:gd name="T10" fmla="*/ 6209 w 9"/>
                <a:gd name="T11" fmla="*/ 11088 h 10"/>
                <a:gd name="T12" fmla="*/ 11538 w 9"/>
                <a:gd name="T13" fmla="*/ 5570 h 10"/>
                <a:gd name="T14" fmla="*/ 6209 w 9"/>
                <a:gd name="T15" fmla="*/ 0 h 10"/>
                <a:gd name="T16" fmla="*/ 0 w 9"/>
                <a:gd name="T17" fmla="*/ 5570 h 10"/>
                <a:gd name="T18" fmla="*/ 6209 w 9"/>
                <a:gd name="T19" fmla="*/ 11088 h 10"/>
                <a:gd name="T20" fmla="*/ 5138 w 9"/>
                <a:gd name="T21" fmla="*/ 5570 h 10"/>
                <a:gd name="T22" fmla="*/ 6209 w 9"/>
                <a:gd name="T23" fmla="*/ 5570 h 10"/>
                <a:gd name="T24" fmla="*/ 7856 w 9"/>
                <a:gd name="T25" fmla="*/ 8767 h 10"/>
                <a:gd name="T26" fmla="*/ 8998 w 9"/>
                <a:gd name="T27" fmla="*/ 8767 h 10"/>
                <a:gd name="T28" fmla="*/ 6209 w 9"/>
                <a:gd name="T29" fmla="*/ 5570 h 10"/>
                <a:gd name="T30" fmla="*/ 8998 w 9"/>
                <a:gd name="T31" fmla="*/ 4620 h 10"/>
                <a:gd name="T32" fmla="*/ 6209 w 9"/>
                <a:gd name="T33" fmla="*/ 2321 h 10"/>
                <a:gd name="T34" fmla="*/ 3681 w 9"/>
                <a:gd name="T35" fmla="*/ 2321 h 10"/>
                <a:gd name="T36" fmla="*/ 3681 w 9"/>
                <a:gd name="T37" fmla="*/ 8767 h 10"/>
                <a:gd name="T38" fmla="*/ 5138 w 9"/>
                <a:gd name="T39" fmla="*/ 8767 h 10"/>
                <a:gd name="T40" fmla="*/ 5138 w 9"/>
                <a:gd name="T41" fmla="*/ 5570 h 10"/>
                <a:gd name="T42" fmla="*/ 5138 w 9"/>
                <a:gd name="T43" fmla="*/ 5570 h 10"/>
                <a:gd name="T44" fmla="*/ 5138 w 9"/>
                <a:gd name="T45" fmla="*/ 3250 h 10"/>
                <a:gd name="T46" fmla="*/ 6209 w 9"/>
                <a:gd name="T47" fmla="*/ 3250 h 10"/>
                <a:gd name="T48" fmla="*/ 7856 w 9"/>
                <a:gd name="T49" fmla="*/ 4620 h 10"/>
                <a:gd name="T50" fmla="*/ 6209 w 9"/>
                <a:gd name="T51" fmla="*/ 5570 h 10"/>
                <a:gd name="T52" fmla="*/ 5138 w 9"/>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0" name="Freeform 53"/>
            <p:cNvSpPr>
              <a:spLocks/>
            </p:cNvSpPr>
            <p:nvPr userDrawn="1"/>
          </p:nvSpPr>
          <p:spPr bwMode="auto">
            <a:xfrm>
              <a:off x="2927" y="2015"/>
              <a:ext cx="229" cy="290"/>
            </a:xfrm>
            <a:custGeom>
              <a:avLst/>
              <a:gdLst>
                <a:gd name="T0" fmla="*/ 6894 w 97"/>
                <a:gd name="T1" fmla="*/ 0 h 123"/>
                <a:gd name="T2" fmla="*/ 7765 w 97"/>
                <a:gd name="T3" fmla="*/ 0 h 123"/>
                <a:gd name="T4" fmla="*/ 48328 w 97"/>
                <a:gd name="T5" fmla="*/ 9768 h 123"/>
                <a:gd name="T6" fmla="*/ 85894 w 97"/>
                <a:gd name="T7" fmla="*/ 0 h 123"/>
                <a:gd name="T8" fmla="*/ 86541 w 97"/>
                <a:gd name="T9" fmla="*/ 868 h 123"/>
                <a:gd name="T10" fmla="*/ 93656 w 97"/>
                <a:gd name="T11" fmla="*/ 36434 h 123"/>
                <a:gd name="T12" fmla="*/ 48328 w 97"/>
                <a:gd name="T13" fmla="*/ 117509 h 123"/>
                <a:gd name="T14" fmla="*/ 48328 w 97"/>
                <a:gd name="T15" fmla="*/ 117509 h 123"/>
                <a:gd name="T16" fmla="*/ 0 w 97"/>
                <a:gd name="T17" fmla="*/ 32504 h 123"/>
                <a:gd name="T18" fmla="*/ 6894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1" name="Freeform 54"/>
            <p:cNvSpPr>
              <a:spLocks/>
            </p:cNvSpPr>
            <p:nvPr userDrawn="1"/>
          </p:nvSpPr>
          <p:spPr bwMode="auto">
            <a:xfrm>
              <a:off x="2946" y="2043"/>
              <a:ext cx="191" cy="241"/>
            </a:xfrm>
            <a:custGeom>
              <a:avLst/>
              <a:gdLst>
                <a:gd name="T0" fmla="*/ 3648 w 81"/>
                <a:gd name="T1" fmla="*/ 0 h 102"/>
                <a:gd name="T2" fmla="*/ 3648 w 81"/>
                <a:gd name="T3" fmla="*/ 0 h 102"/>
                <a:gd name="T4" fmla="*/ 0 w 81"/>
                <a:gd name="T5" fmla="*/ 24150 h 102"/>
                <a:gd name="T6" fmla="*/ 40039 w 81"/>
                <a:gd name="T7" fmla="*/ 98978 h 102"/>
                <a:gd name="T8" fmla="*/ 40039 w 81"/>
                <a:gd name="T9" fmla="*/ 98978 h 102"/>
                <a:gd name="T10" fmla="*/ 77355 w 81"/>
                <a:gd name="T11" fmla="*/ 27169 h 102"/>
                <a:gd name="T12" fmla="*/ 72533 w 81"/>
                <a:gd name="T13" fmla="*/ 0 h 102"/>
                <a:gd name="T14" fmla="*/ 72533 w 81"/>
                <a:gd name="T15" fmla="*/ 0 h 102"/>
                <a:gd name="T16" fmla="*/ 39360 w 81"/>
                <a:gd name="T17" fmla="*/ 6977 h 102"/>
                <a:gd name="T18" fmla="*/ 3648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2" name="Freeform 55"/>
            <p:cNvSpPr>
              <a:spLocks/>
            </p:cNvSpPr>
            <p:nvPr userDrawn="1"/>
          </p:nvSpPr>
          <p:spPr bwMode="auto">
            <a:xfrm>
              <a:off x="2960" y="2058"/>
              <a:ext cx="165" cy="212"/>
            </a:xfrm>
            <a:custGeom>
              <a:avLst/>
              <a:gdLst>
                <a:gd name="T0" fmla="*/ 2044 w 70"/>
                <a:gd name="T1" fmla="*/ 0 h 90"/>
                <a:gd name="T2" fmla="*/ 2906 w 70"/>
                <a:gd name="T3" fmla="*/ 0 h 90"/>
                <a:gd name="T4" fmla="*/ 34259 w 70"/>
                <a:gd name="T5" fmla="*/ 4772 h 90"/>
                <a:gd name="T6" fmla="*/ 63806 w 70"/>
                <a:gd name="T7" fmla="*/ 0 h 90"/>
                <a:gd name="T8" fmla="*/ 63806 w 70"/>
                <a:gd name="T9" fmla="*/ 860 h 90"/>
                <a:gd name="T10" fmla="*/ 66740 w 70"/>
                <a:gd name="T11" fmla="*/ 19643 h 90"/>
                <a:gd name="T12" fmla="*/ 34259 w 70"/>
                <a:gd name="T13" fmla="*/ 85217 h 90"/>
                <a:gd name="T14" fmla="*/ 34259 w 70"/>
                <a:gd name="T15" fmla="*/ 85217 h 90"/>
                <a:gd name="T16" fmla="*/ 0 w 70"/>
                <a:gd name="T17" fmla="*/ 16901 h 90"/>
                <a:gd name="T18" fmla="*/ 2044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3" name="Freeform 56"/>
            <p:cNvSpPr>
              <a:spLocks/>
            </p:cNvSpPr>
            <p:nvPr userDrawn="1"/>
          </p:nvSpPr>
          <p:spPr bwMode="auto">
            <a:xfrm>
              <a:off x="3031" y="2142"/>
              <a:ext cx="19" cy="22"/>
            </a:xfrm>
            <a:custGeom>
              <a:avLst/>
              <a:gdLst>
                <a:gd name="T0" fmla="*/ 8077 w 8"/>
                <a:gd name="T1" fmla="*/ 11538 h 9"/>
                <a:gd name="T2" fmla="*/ 8077 w 8"/>
                <a:gd name="T3" fmla="*/ 1039 h 9"/>
                <a:gd name="T4" fmla="*/ 926 w 8"/>
                <a:gd name="T5" fmla="*/ 0 h 9"/>
                <a:gd name="T6" fmla="*/ 0 w 8"/>
                <a:gd name="T7" fmla="*/ 1039 h 9"/>
                <a:gd name="T8" fmla="*/ 8077 w 8"/>
                <a:gd name="T9" fmla="*/ 1153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4" name="Freeform 57"/>
            <p:cNvSpPr>
              <a:spLocks/>
            </p:cNvSpPr>
            <p:nvPr userDrawn="1"/>
          </p:nvSpPr>
          <p:spPr bwMode="auto">
            <a:xfrm>
              <a:off x="3000" y="2088"/>
              <a:ext cx="73" cy="73"/>
            </a:xfrm>
            <a:custGeom>
              <a:avLst/>
              <a:gdLst>
                <a:gd name="T0" fmla="*/ 21648 w 31"/>
                <a:gd name="T1" fmla="*/ 23673 h 31"/>
                <a:gd name="T2" fmla="*/ 21648 w 31"/>
                <a:gd name="T3" fmla="*/ 29339 h 31"/>
                <a:gd name="T4" fmla="*/ 29339 w 31"/>
                <a:gd name="T5" fmla="*/ 21648 h 31"/>
                <a:gd name="T6" fmla="*/ 6466 w 31"/>
                <a:gd name="T7" fmla="*/ 8329 h 31"/>
                <a:gd name="T8" fmla="*/ 7691 w 31"/>
                <a:gd name="T9" fmla="*/ 6466 h 31"/>
                <a:gd name="T10" fmla="*/ 12459 w 31"/>
                <a:gd name="T11" fmla="*/ 7691 h 31"/>
                <a:gd name="T12" fmla="*/ 15226 w 31"/>
                <a:gd name="T13" fmla="*/ 6466 h 31"/>
                <a:gd name="T14" fmla="*/ 10420 w 31"/>
                <a:gd name="T15" fmla="*/ 4769 h 31"/>
                <a:gd name="T16" fmla="*/ 10420 w 31"/>
                <a:gd name="T17" fmla="*/ 4769 h 31"/>
                <a:gd name="T18" fmla="*/ 16884 w 31"/>
                <a:gd name="T19" fmla="*/ 3537 h 31"/>
                <a:gd name="T20" fmla="*/ 13957 w 31"/>
                <a:gd name="T21" fmla="*/ 860 h 31"/>
                <a:gd name="T22" fmla="*/ 9716 w 31"/>
                <a:gd name="T23" fmla="*/ 0 h 31"/>
                <a:gd name="T24" fmla="*/ 0 w 31"/>
                <a:gd name="T25" fmla="*/ 8329 h 31"/>
                <a:gd name="T26" fmla="*/ 9716 w 31"/>
                <a:gd name="T27" fmla="*/ 18909 h 31"/>
                <a:gd name="T28" fmla="*/ 16884 w 31"/>
                <a:gd name="T29" fmla="*/ 19613 h 31"/>
                <a:gd name="T30" fmla="*/ 21648 w 31"/>
                <a:gd name="T31" fmla="*/ 23673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5" name="Freeform 58"/>
            <p:cNvSpPr>
              <a:spLocks/>
            </p:cNvSpPr>
            <p:nvPr userDrawn="1"/>
          </p:nvSpPr>
          <p:spPr bwMode="auto">
            <a:xfrm>
              <a:off x="3033" y="2079"/>
              <a:ext cx="40" cy="37"/>
            </a:xfrm>
            <a:custGeom>
              <a:avLst/>
              <a:gdLst>
                <a:gd name="T0" fmla="*/ 0 w 17"/>
                <a:gd name="T1" fmla="*/ 11290 h 16"/>
                <a:gd name="T2" fmla="*/ 0 w 17"/>
                <a:gd name="T3" fmla="*/ 12353 h 16"/>
                <a:gd name="T4" fmla="*/ 7635 w 17"/>
                <a:gd name="T5" fmla="*/ 13160 h 16"/>
                <a:gd name="T6" fmla="*/ 8311 w 17"/>
                <a:gd name="T7" fmla="*/ 13160 h 16"/>
                <a:gd name="T8" fmla="*/ 15944 w 17"/>
                <a:gd name="T9" fmla="*/ 7472 h 16"/>
                <a:gd name="T10" fmla="*/ 15944 w 17"/>
                <a:gd name="T11" fmla="*/ 5691 h 16"/>
                <a:gd name="T12" fmla="*/ 13913 w 17"/>
                <a:gd name="T13" fmla="*/ 3231 h 16"/>
                <a:gd name="T14" fmla="*/ 12412 w 17"/>
                <a:gd name="T15" fmla="*/ 4290 h 16"/>
                <a:gd name="T16" fmla="*/ 9534 w 17"/>
                <a:gd name="T17" fmla="*/ 5691 h 16"/>
                <a:gd name="T18" fmla="*/ 8311 w 17"/>
                <a:gd name="T19" fmla="*/ 6755 h 16"/>
                <a:gd name="T20" fmla="*/ 7635 w 17"/>
                <a:gd name="T21" fmla="*/ 4290 h 16"/>
                <a:gd name="T22" fmla="*/ 5642 w 17"/>
                <a:gd name="T23" fmla="*/ 1855 h 16"/>
                <a:gd name="T24" fmla="*/ 2725 w 17"/>
                <a:gd name="T25" fmla="*/ 802 h 16"/>
                <a:gd name="T26" fmla="*/ 2021 w 17"/>
                <a:gd name="T27" fmla="*/ 0 h 16"/>
                <a:gd name="T28" fmla="*/ 859 w 17"/>
                <a:gd name="T29" fmla="*/ 802 h 16"/>
                <a:gd name="T30" fmla="*/ 859 w 17"/>
                <a:gd name="T31" fmla="*/ 2461 h 16"/>
                <a:gd name="T32" fmla="*/ 5642 w 17"/>
                <a:gd name="T33" fmla="*/ 6755 h 16"/>
                <a:gd name="T34" fmla="*/ 4755 w 17"/>
                <a:gd name="T35" fmla="*/ 8124 h 16"/>
                <a:gd name="T36" fmla="*/ 5642 w 17"/>
                <a:gd name="T37" fmla="*/ 8124 h 16"/>
                <a:gd name="T38" fmla="*/ 6412 w 17"/>
                <a:gd name="T39" fmla="*/ 8866 h 16"/>
                <a:gd name="T40" fmla="*/ 5642 w 17"/>
                <a:gd name="T41" fmla="*/ 9921 h 16"/>
                <a:gd name="T42" fmla="*/ 4755 w 17"/>
                <a:gd name="T43" fmla="*/ 9921 h 16"/>
                <a:gd name="T44" fmla="*/ 4755 w 17"/>
                <a:gd name="T45" fmla="*/ 9921 h 16"/>
                <a:gd name="T46" fmla="*/ 3532 w 17"/>
                <a:gd name="T47" fmla="*/ 9921 h 16"/>
                <a:gd name="T48" fmla="*/ 0 w 17"/>
                <a:gd name="T49" fmla="*/ 11290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6" name="Freeform 59"/>
            <p:cNvSpPr>
              <a:spLocks/>
            </p:cNvSpPr>
            <p:nvPr userDrawn="1"/>
          </p:nvSpPr>
          <p:spPr bwMode="auto">
            <a:xfrm>
              <a:off x="3031" y="2091"/>
              <a:ext cx="4" cy="4"/>
            </a:xfrm>
            <a:custGeom>
              <a:avLst/>
              <a:gdLst>
                <a:gd name="T0" fmla="*/ 0 w 2"/>
                <a:gd name="T1" fmla="*/ 0 h 2"/>
                <a:gd name="T2" fmla="*/ 512 w 2"/>
                <a:gd name="T3" fmla="*/ 256 h 2"/>
                <a:gd name="T4" fmla="*/ 512 w 2"/>
                <a:gd name="T5" fmla="*/ 256 h 2"/>
                <a:gd name="T6" fmla="*/ 256 w 2"/>
                <a:gd name="T7" fmla="*/ 512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7" name="Freeform 60"/>
            <p:cNvSpPr>
              <a:spLocks/>
            </p:cNvSpPr>
            <p:nvPr userDrawn="1"/>
          </p:nvSpPr>
          <p:spPr bwMode="auto">
            <a:xfrm>
              <a:off x="3021" y="2154"/>
              <a:ext cx="48" cy="45"/>
            </a:xfrm>
            <a:custGeom>
              <a:avLst/>
              <a:gdLst>
                <a:gd name="T0" fmla="*/ 2321 w 20"/>
                <a:gd name="T1" fmla="*/ 0 h 19"/>
                <a:gd name="T2" fmla="*/ 2321 w 20"/>
                <a:gd name="T3" fmla="*/ 0 h 19"/>
                <a:gd name="T4" fmla="*/ 0 w 20"/>
                <a:gd name="T5" fmla="*/ 3709 h 19"/>
                <a:gd name="T6" fmla="*/ 7800 w 20"/>
                <a:gd name="T7" fmla="*/ 10949 h 19"/>
                <a:gd name="T8" fmla="*/ 13368 w 20"/>
                <a:gd name="T9" fmla="*/ 10949 h 19"/>
                <a:gd name="T10" fmla="*/ 16392 w 20"/>
                <a:gd name="T11" fmla="*/ 13777 h 19"/>
                <a:gd name="T12" fmla="*/ 16392 w 20"/>
                <a:gd name="T13" fmla="*/ 18853 h 19"/>
                <a:gd name="T14" fmla="*/ 21970 w 20"/>
                <a:gd name="T15" fmla="*/ 12901 h 19"/>
                <a:gd name="T16" fmla="*/ 2321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9" name="Freeform 62"/>
            <p:cNvSpPr>
              <a:spLocks/>
            </p:cNvSpPr>
            <p:nvPr userDrawn="1"/>
          </p:nvSpPr>
          <p:spPr bwMode="auto">
            <a:xfrm>
              <a:off x="3026" y="2190"/>
              <a:ext cx="35" cy="42"/>
            </a:xfrm>
            <a:custGeom>
              <a:avLst/>
              <a:gdLst>
                <a:gd name="T0" fmla="*/ 2553 w 15"/>
                <a:gd name="T1" fmla="*/ 828 h 18"/>
                <a:gd name="T2" fmla="*/ 3381 w 15"/>
                <a:gd name="T3" fmla="*/ 0 h 18"/>
                <a:gd name="T4" fmla="*/ 0 w 15"/>
                <a:gd name="T5" fmla="*/ 4508 h 18"/>
                <a:gd name="T6" fmla="*/ 10519 w 15"/>
                <a:gd name="T7" fmla="*/ 15006 h 18"/>
                <a:gd name="T8" fmla="*/ 10519 w 15"/>
                <a:gd name="T9" fmla="*/ 15006 h 18"/>
                <a:gd name="T10" fmla="*/ 10519 w 15"/>
                <a:gd name="T11" fmla="*/ 15827 h 18"/>
                <a:gd name="T12" fmla="*/ 13225 w 15"/>
                <a:gd name="T13" fmla="*/ 11270 h 18"/>
                <a:gd name="T14" fmla="*/ 2553 w 15"/>
                <a:gd name="T15" fmla="*/ 828 h 18"/>
                <a:gd name="T16" fmla="*/ 2553 w 15"/>
                <a:gd name="T17" fmla="*/ 828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10463 h 14"/>
                <a:gd name="T4" fmla="*/ 3250 w 4"/>
                <a:gd name="T5" fmla="*/ 13396 h 14"/>
                <a:gd name="T6" fmla="*/ 6175 w 4"/>
                <a:gd name="T7" fmla="*/ 10463 h 14"/>
                <a:gd name="T8" fmla="*/ 6175 w 4"/>
                <a:gd name="T9" fmla="*/ 3639 h 14"/>
                <a:gd name="T10" fmla="*/ 4895 w 4"/>
                <a:gd name="T11" fmla="*/ 867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1" name="Freeform 64"/>
            <p:cNvSpPr>
              <a:spLocks/>
            </p:cNvSpPr>
            <p:nvPr userDrawn="1"/>
          </p:nvSpPr>
          <p:spPr bwMode="auto">
            <a:xfrm>
              <a:off x="3033" y="2232"/>
              <a:ext cx="5" cy="17"/>
            </a:xfrm>
            <a:custGeom>
              <a:avLst/>
              <a:gdLst>
                <a:gd name="T0" fmla="*/ 3250 w 2"/>
                <a:gd name="T1" fmla="*/ 4901 h 7"/>
                <a:gd name="T2" fmla="*/ 1958 w 2"/>
                <a:gd name="T3" fmla="*/ 0 h 7"/>
                <a:gd name="T4" fmla="*/ 0 w 2"/>
                <a:gd name="T5" fmla="*/ 4901 h 7"/>
                <a:gd name="T6" fmla="*/ 1958 w 2"/>
                <a:gd name="T7" fmla="*/ 8451 h 7"/>
                <a:gd name="T8" fmla="*/ 3250 w 2"/>
                <a:gd name="T9" fmla="*/ 5916 h 7"/>
                <a:gd name="T10" fmla="*/ 3250 w 2"/>
                <a:gd name="T11" fmla="*/ 4901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3658502343"/>
      </p:ext>
    </p:extLst>
  </p:cSld>
  <p:clrMapOvr>
    <a:masterClrMapping/>
  </p:clrMapOvr>
  <p:timing>
    <p:tnLst>
      <p:par>
        <p:cTn id="1" dur="indefinite" restart="never" nodeType="tmRoot"/>
      </p:par>
    </p:tnLst>
  </p:timing>
</p:sldLayout>
</file>

<file path=ppt/slideLayouts/slideLayout4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CFB5559B-41F5-4FC6-8C4D-DED27CDBB0F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13525272"/>
      </p:ext>
    </p:extLst>
  </p:cSld>
  <p:clrMapOvr>
    <a:masterClrMapping/>
  </p:clrMapOvr>
  <p:timing>
    <p:tnLst>
      <p:par>
        <p:cTn id="1" dur="indefinite" restart="never" nodeType="tmRoot"/>
      </p:par>
    </p:tnLst>
  </p:timing>
</p:sldLayout>
</file>

<file path=ppt/slideLayouts/slideLayout4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pPr>
              <a:defRPr/>
            </a:pPr>
            <a:fld id="{91FE4A7F-E7F2-4641-BC56-F1A363311F4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66568164"/>
      </p:ext>
    </p:extLst>
  </p:cSld>
  <p:clrMapOvr>
    <a:masterClrMapping/>
  </p:clrMapOvr>
</p:sldLayout>
</file>

<file path=ppt/slideLayouts/slideLayout4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pPr>
              <a:defRPr/>
            </a:pPr>
            <a:fld id="{EC6CB1D0-1119-4AE1-B61B-2C02AF2EAF1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23866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79423053"/>
      </p:ext>
    </p:extLst>
  </p:cSld>
  <p:clrMapOvr>
    <a:masterClrMapping/>
  </p:clrMapOvr>
</p:sldLayout>
</file>

<file path=ppt/slideLayouts/slideLayout4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pPr>
              <a:defRPr/>
            </a:pPr>
            <a:fld id="{B378C1C3-9CC3-4176-AA77-55617DAADBB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54857972"/>
      </p:ext>
    </p:extLst>
  </p:cSld>
  <p:clrMapOvr>
    <a:masterClrMapping/>
  </p:clrMapOvr>
</p:sldLayout>
</file>

<file path=ppt/slideLayouts/slideLayout4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pPr>
              <a:defRPr/>
            </a:pPr>
            <a:fld id="{7EEB738A-A37C-4F5F-8A73-FE2F9FDB34B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12283129"/>
      </p:ext>
    </p:extLst>
  </p:cSld>
  <p:clrMapOvr>
    <a:masterClrMapping/>
  </p:clrMapOvr>
</p:sldLayout>
</file>

<file path=ppt/slideLayouts/slideLayout4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pPr>
              <a:defRPr/>
            </a:pPr>
            <a:fld id="{2B2B0267-7CAF-4D66-9842-89B1AAC3A42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64315693"/>
      </p:ext>
    </p:extLst>
  </p:cSld>
  <p:clrMapOvr>
    <a:masterClrMapping/>
  </p:clrMapOvr>
</p:sldLayout>
</file>

<file path=ppt/slideLayouts/slideLayout4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39C13965-CF54-470E-A1A2-C1463F0C6F4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96643087"/>
      </p:ext>
    </p:extLst>
  </p:cSld>
  <p:clrMapOvr>
    <a:masterClrMapping/>
  </p:clrMapOvr>
</p:sldLayout>
</file>

<file path=ppt/slideLayouts/slideLayout4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5E0C168C-0CBF-4660-B43C-F285B71CDA3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77210460"/>
      </p:ext>
    </p:extLst>
  </p:cSld>
  <p:clrMapOvr>
    <a:masterClrMapping/>
  </p:clrMapOvr>
</p:sldLayout>
</file>

<file path=ppt/slideLayouts/slideLayout4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F03B58-6636-42F1-96A4-9BB4C46EFB6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84306241"/>
      </p:ext>
    </p:extLst>
  </p:cSld>
  <p:clrMapOvr>
    <a:masterClrMapping/>
  </p:clrMapOvr>
</p:sldLayout>
</file>

<file path=ppt/slideLayouts/slideLayout4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0303FA17-C01E-4FCD-84E6-FEC42CA72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83658099"/>
      </p:ext>
    </p:extLst>
  </p:cSld>
  <p:clrMapOvr>
    <a:masterClrMapping/>
  </p:clrMapOvr>
</p:sldLayout>
</file>

<file path=ppt/slideLayouts/slideLayout43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608579-E55B-44C4-B062-B282353EF61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03943139"/>
      </p:ext>
    </p:extLst>
  </p:cSld>
  <p:clrMapOvr>
    <a:masterClrMapping/>
  </p:clrMapOvr>
</p:sldLayout>
</file>

<file path=ppt/slideLayouts/slideLayout4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75519181"/>
      </p:ext>
    </p:extLst>
  </p:cSld>
  <p:clrMapOvr>
    <a:masterClrMapping/>
  </p:clrMapOvr>
</p:sldLayout>
</file>

<file path=ppt/slideLayouts/slideLayout4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4214088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85308272"/>
      </p:ext>
    </p:extLst>
  </p:cSld>
  <p:clrMapOvr>
    <a:masterClrMapping/>
  </p:clrMapOvr>
</p:sldLayout>
</file>

<file path=ppt/slideLayouts/slideLayout4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23111501"/>
      </p:ext>
    </p:extLst>
  </p:cSld>
  <p:clrMapOvr>
    <a:masterClrMapping/>
  </p:clrMapOvr>
</p:sldLayout>
</file>

<file path=ppt/slideLayouts/slideLayout4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74941830"/>
      </p:ext>
    </p:extLst>
  </p:cSld>
  <p:clrMapOvr>
    <a:masterClrMapping/>
  </p:clrMapOvr>
</p:sldLayout>
</file>

<file path=ppt/slideLayouts/slideLayout4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737434930"/>
      </p:ext>
    </p:extLst>
  </p:cSld>
  <p:clrMapOvr>
    <a:masterClrMapping/>
  </p:clrMapOvr>
</p:sldLayout>
</file>

<file path=ppt/slideLayouts/slideLayout4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19582728"/>
      </p:ext>
    </p:extLst>
  </p:cSld>
  <p:clrMapOvr>
    <a:masterClrMapping/>
  </p:clrMapOvr>
</p:sldLayout>
</file>

<file path=ppt/slideLayouts/slideLayout4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79423053"/>
      </p:ext>
    </p:extLst>
  </p:cSld>
  <p:clrMapOvr>
    <a:masterClrMapping/>
  </p:clrMapOvr>
</p:sldLayout>
</file>

<file path=ppt/slideLayouts/slideLayout4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85308272"/>
      </p:ext>
    </p:extLst>
  </p:cSld>
  <p:clrMapOvr>
    <a:masterClrMapping/>
  </p:clrMapOvr>
</p:sldLayout>
</file>

<file path=ppt/slideLayouts/slideLayout4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53818303"/>
      </p:ext>
    </p:extLst>
  </p:cSld>
  <p:clrMapOvr>
    <a:masterClrMapping/>
  </p:clrMapOvr>
</p:sldLayout>
</file>

<file path=ppt/slideLayouts/slideLayout4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8926222"/>
      </p:ext>
    </p:extLst>
  </p:cSld>
  <p:clrMapOvr>
    <a:masterClrMapping/>
  </p:clrMapOvr>
</p:sldLayout>
</file>

<file path=ppt/slideLayouts/slideLayout4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24259929"/>
      </p:ext>
    </p:extLst>
  </p:cSld>
  <p:clrMapOvr>
    <a:masterClrMapping/>
  </p:clrMapOvr>
</p:sldLayout>
</file>

<file path=ppt/slideLayouts/slideLayout449.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8339132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53818303"/>
      </p:ext>
    </p:extLst>
  </p:cSld>
  <p:clrMapOvr>
    <a:masterClrMapping/>
  </p:clrMapOvr>
</p:sldLayout>
</file>

<file path=ppt/slideLayouts/slideLayout45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86494765"/>
      </p:ext>
    </p:extLst>
  </p:cSld>
  <p:clrMapOvr>
    <a:masterClrMapping/>
  </p:clrMapOvr>
</p:sldLayout>
</file>

<file path=ppt/slideLayouts/slideLayout4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89072576"/>
      </p:ext>
    </p:extLst>
  </p:cSld>
  <p:clrMapOvr>
    <a:masterClrMapping/>
  </p:clrMapOvr>
</p:sldLayout>
</file>

<file path=ppt/slideLayouts/slideLayout4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99390736"/>
      </p:ext>
    </p:extLst>
  </p:cSld>
  <p:clrMapOvr>
    <a:masterClrMapping/>
  </p:clrMapOvr>
</p:sldLayout>
</file>

<file path=ppt/slideLayouts/slideLayout4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49017240"/>
      </p:ext>
    </p:extLst>
  </p:cSld>
  <p:clrMapOvr>
    <a:masterClrMapping/>
  </p:clrMapOvr>
</p:sldLayout>
</file>

<file path=ppt/slideLayouts/slideLayout4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8911952"/>
      </p:ext>
    </p:extLst>
  </p:cSld>
  <p:clrMapOvr>
    <a:masterClrMapping/>
  </p:clrMapOvr>
</p:sldLayout>
</file>

<file path=ppt/slideLayouts/slideLayout4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34780211"/>
      </p:ext>
    </p:extLst>
  </p:cSld>
  <p:clrMapOvr>
    <a:masterClrMapping/>
  </p:clrMapOvr>
</p:sldLayout>
</file>

<file path=ppt/slideLayouts/slideLayout4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52493665"/>
      </p:ext>
    </p:extLst>
  </p:cSld>
  <p:clrMapOvr>
    <a:masterClrMapping/>
  </p:clrMapOvr>
</p:sldLayout>
</file>

<file path=ppt/slideLayouts/slideLayout4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446038"/>
      </p:ext>
    </p:extLst>
  </p:cSld>
  <p:clrMapOvr>
    <a:masterClrMapping/>
  </p:clrMapOvr>
</p:sldLayout>
</file>

<file path=ppt/slideLayouts/slideLayout4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22204624"/>
      </p:ext>
    </p:extLst>
  </p:cSld>
  <p:clrMapOvr>
    <a:masterClrMapping/>
  </p:clrMapOvr>
</p:sldLayout>
</file>

<file path=ppt/slideLayouts/slideLayout4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7716391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8926222"/>
      </p:ext>
    </p:extLst>
  </p:cSld>
  <p:clrMapOvr>
    <a:masterClrMapping/>
  </p:clrMapOvr>
</p:sldLayout>
</file>

<file path=ppt/slideLayouts/slideLayout4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20979319"/>
      </p:ext>
    </p:extLst>
  </p:cSld>
  <p:clrMapOvr>
    <a:masterClrMapping/>
  </p:clrMapOvr>
</p:sldLayout>
</file>

<file path=ppt/slideLayouts/slideLayout4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67231213"/>
      </p:ext>
    </p:extLst>
  </p:cSld>
  <p:clrMapOvr>
    <a:masterClrMapping/>
  </p:clrMapOvr>
</p:sldLayout>
</file>

<file path=ppt/slideLayouts/slideLayout46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61939945"/>
      </p:ext>
    </p:extLst>
  </p:cSld>
  <p:clrMapOvr>
    <a:masterClrMapping/>
  </p:clrMapOvr>
</p:sldLayout>
</file>

<file path=ppt/slideLayouts/slideLayout46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09850537"/>
      </p:ext>
    </p:extLst>
  </p:cSld>
  <p:clrMapOvr>
    <a:masterClrMapping/>
  </p:clrMapOvr>
</p:sldLayout>
</file>

<file path=ppt/slideLayouts/slideLayout4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4855303"/>
      </p:ext>
    </p:extLst>
  </p:cSld>
  <p:clrMapOvr>
    <a:masterClrMapping/>
  </p:clrMapOvr>
</p:sldLayout>
</file>

<file path=ppt/slideLayouts/slideLayout4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98673681"/>
      </p:ext>
    </p:extLst>
  </p:cSld>
  <p:clrMapOvr>
    <a:masterClrMapping/>
  </p:clrMapOvr>
</p:sldLayout>
</file>

<file path=ppt/slideLayouts/slideLayout4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2147269"/>
      </p:ext>
    </p:extLst>
  </p:cSld>
  <p:clrMapOvr>
    <a:masterClrMapping/>
  </p:clrMapOvr>
</p:sldLayout>
</file>

<file path=ppt/slideLayouts/slideLayout4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7991841"/>
      </p:ext>
    </p:extLst>
  </p:cSld>
  <p:clrMapOvr>
    <a:masterClrMapping/>
  </p:clrMapOvr>
</p:sldLayout>
</file>

<file path=ppt/slideLayouts/slideLayout4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06218606"/>
      </p:ext>
    </p:extLst>
  </p:cSld>
  <p:clrMapOvr>
    <a:masterClrMapping/>
  </p:clrMapOvr>
</p:sldLayout>
</file>

<file path=ppt/slideLayouts/slideLayout4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9285906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24259929"/>
      </p:ext>
    </p:extLst>
  </p:cSld>
  <p:clrMapOvr>
    <a:masterClrMapping/>
  </p:clrMapOvr>
</p:sldLayout>
</file>

<file path=ppt/slideLayouts/slideLayout4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61787291"/>
      </p:ext>
    </p:extLst>
  </p:cSld>
  <p:clrMapOvr>
    <a:masterClrMapping/>
  </p:clrMapOvr>
</p:sldLayout>
</file>

<file path=ppt/slideLayouts/slideLayout4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02430764"/>
      </p:ext>
    </p:extLst>
  </p:cSld>
  <p:clrMapOvr>
    <a:masterClrMapping/>
  </p:clrMapOvr>
</p:sldLayout>
</file>

<file path=ppt/slideLayouts/slideLayout4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5536801"/>
      </p:ext>
    </p:extLst>
  </p:cSld>
  <p:clrMapOvr>
    <a:masterClrMapping/>
  </p:clrMapOvr>
</p:sldLayout>
</file>

<file path=ppt/slideLayouts/slideLayout4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45295959"/>
      </p:ext>
    </p:extLst>
  </p:cSld>
  <p:clrMapOvr>
    <a:masterClrMapping/>
  </p:clrMapOvr>
</p:sldLayout>
</file>

<file path=ppt/slideLayouts/slideLayout4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58505863"/>
      </p:ext>
    </p:extLst>
  </p:cSld>
  <p:clrMapOvr>
    <a:masterClrMapping/>
  </p:clrMapOvr>
</p:sldLayout>
</file>

<file path=ppt/slideLayouts/slideLayout47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90243254"/>
      </p:ext>
    </p:extLst>
  </p:cSld>
  <p:clrMapOvr>
    <a:masterClrMapping/>
  </p:clrMapOvr>
</p:sldLayout>
</file>

<file path=ppt/slideLayouts/slideLayout47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21778530"/>
      </p:ext>
    </p:extLst>
  </p:cSld>
  <p:clrMapOvr>
    <a:masterClrMapping/>
  </p:clrMapOvr>
</p:sldLayout>
</file>

<file path=ppt/slideLayouts/slideLayout47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6146" name="Freeform 2"/>
          <p:cNvSpPr>
            <a:spLocks/>
          </p:cNvSpPr>
          <p:nvPr userDrawn="1"/>
        </p:nvSpPr>
        <p:spPr bwMode="auto">
          <a:xfrm>
            <a:off x="103189" y="88907"/>
            <a:ext cx="8934450" cy="6645275"/>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7" name="Freeform 3"/>
          <p:cNvSpPr>
            <a:spLocks/>
          </p:cNvSpPr>
          <p:nvPr userDrawn="1"/>
        </p:nvSpPr>
        <p:spPr bwMode="auto">
          <a:xfrm>
            <a:off x="-19050" y="3733800"/>
            <a:ext cx="9182100" cy="3124200"/>
          </a:xfrm>
          <a:custGeom>
            <a:avLst/>
            <a:gdLst>
              <a:gd name="T0" fmla="*/ 12 w 2880"/>
              <a:gd name="T1" fmla="*/ 952 h 952"/>
              <a:gd name="T2" fmla="*/ 2880 w 2880"/>
              <a:gd name="T3" fmla="*/ 952 h 952"/>
              <a:gd name="T4" fmla="*/ 2880 w 2880"/>
              <a:gd name="T5" fmla="*/ 91 h 952"/>
              <a:gd name="T6" fmla="*/ 0 w 2880"/>
              <a:gd name="T7" fmla="*/ 0 h 952"/>
              <a:gd name="T8" fmla="*/ 12 w 2880"/>
              <a:gd name="T9" fmla="*/ 952 h 952"/>
            </a:gdLst>
            <a:ahLst/>
            <a:cxnLst>
              <a:cxn ang="0">
                <a:pos x="T0" y="T1"/>
              </a:cxn>
              <a:cxn ang="0">
                <a:pos x="T2" y="T3"/>
              </a:cxn>
              <a:cxn ang="0">
                <a:pos x="T4" y="T5"/>
              </a:cxn>
              <a:cxn ang="0">
                <a:pos x="T6" y="T7"/>
              </a:cxn>
              <a:cxn ang="0">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8" name="Freeform 4"/>
          <p:cNvSpPr>
            <a:spLocks/>
          </p:cNvSpPr>
          <p:nvPr userDrawn="1"/>
        </p:nvSpPr>
        <p:spPr bwMode="auto">
          <a:xfrm>
            <a:off x="-28575" y="3740150"/>
            <a:ext cx="9207500" cy="3117850"/>
          </a:xfrm>
          <a:custGeom>
            <a:avLst/>
            <a:gdLst>
              <a:gd name="T0" fmla="*/ 2897 w 2897"/>
              <a:gd name="T1" fmla="*/ 103 h 982"/>
              <a:gd name="T2" fmla="*/ 0 w 2897"/>
              <a:gd name="T3" fmla="*/ 982 h 982"/>
              <a:gd name="T4" fmla="*/ 0 w 2897"/>
              <a:gd name="T5" fmla="*/ 211 h 982"/>
              <a:gd name="T6" fmla="*/ 2897 w 2897"/>
              <a:gd name="T7" fmla="*/ 0 h 982"/>
              <a:gd name="T8" fmla="*/ 2897 w 2897"/>
              <a:gd name="T9" fmla="*/ 103 h 982"/>
            </a:gdLst>
            <a:ahLst/>
            <a:cxnLst>
              <a:cxn ang="0">
                <a:pos x="T0" y="T1"/>
              </a:cxn>
              <a:cxn ang="0">
                <a:pos x="T2" y="T3"/>
              </a:cxn>
              <a:cxn ang="0">
                <a:pos x="T4" y="T5"/>
              </a:cxn>
              <a:cxn ang="0">
                <a:pos x="T6" y="T7"/>
              </a:cxn>
              <a:cxn ang="0">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183" name="Group 39"/>
          <p:cNvGrpSpPr>
            <a:grpSpLocks noChangeAspect="1"/>
          </p:cNvGrpSpPr>
          <p:nvPr userDrawn="1"/>
        </p:nvGrpSpPr>
        <p:grpSpPr bwMode="auto">
          <a:xfrm>
            <a:off x="384175" y="5800726"/>
            <a:ext cx="1092200" cy="573088"/>
            <a:chOff x="2603" y="2015"/>
            <a:chExt cx="553" cy="290"/>
          </a:xfrm>
        </p:grpSpPr>
        <p:sp>
          <p:nvSpPr>
            <p:cNvPr id="6184"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5"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6" name="Freeform 42"/>
            <p:cNvSpPr>
              <a:spLocks/>
            </p:cNvSpPr>
            <p:nvPr userDrawn="1"/>
          </p:nvSpPr>
          <p:spPr bwMode="auto">
            <a:xfrm>
              <a:off x="2674" y="2079"/>
              <a:ext cx="142" cy="45"/>
            </a:xfrm>
            <a:custGeom>
              <a:avLst/>
              <a:gdLst>
                <a:gd name="T0" fmla="*/ 1 w 60"/>
                <a:gd name="T1" fmla="*/ 19 h 19"/>
                <a:gd name="T2" fmla="*/ 21 w 60"/>
                <a:gd name="T3" fmla="*/ 19 h 19"/>
                <a:gd name="T4" fmla="*/ 28 w 60"/>
                <a:gd name="T5" fmla="*/ 15 h 19"/>
                <a:gd name="T6" fmla="*/ 26 w 60"/>
                <a:gd name="T7" fmla="*/ 8 h 19"/>
                <a:gd name="T8" fmla="*/ 30 w 60"/>
                <a:gd name="T9" fmla="*/ 4 h 19"/>
                <a:gd name="T10" fmla="*/ 34 w 60"/>
                <a:gd name="T11" fmla="*/ 8 h 19"/>
                <a:gd name="T12" fmla="*/ 31 w 60"/>
                <a:gd name="T13" fmla="*/ 15 h 19"/>
                <a:gd name="T14" fmla="*/ 37 w 60"/>
                <a:gd name="T15" fmla="*/ 19 h 19"/>
                <a:gd name="T16" fmla="*/ 56 w 60"/>
                <a:gd name="T17" fmla="*/ 19 h 19"/>
                <a:gd name="T18" fmla="*/ 60 w 60"/>
                <a:gd name="T19" fmla="*/ 19 h 19"/>
                <a:gd name="T20" fmla="*/ 47 w 60"/>
                <a:gd name="T21" fmla="*/ 4 h 19"/>
                <a:gd name="T22" fmla="*/ 30 w 60"/>
                <a:gd name="T23" fmla="*/ 0 h 19"/>
                <a:gd name="T24" fmla="*/ 12 w 60"/>
                <a:gd name="T25" fmla="*/ 4 h 19"/>
                <a:gd name="T26" fmla="*/ 0 w 60"/>
                <a:gd name="T27" fmla="*/ 19 h 19"/>
                <a:gd name="T28" fmla="*/ 1 w 60"/>
                <a:gd name="T2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7" name="Freeform 43"/>
            <p:cNvSpPr>
              <a:spLocks/>
            </p:cNvSpPr>
            <p:nvPr userDrawn="1"/>
          </p:nvSpPr>
          <p:spPr bwMode="auto">
            <a:xfrm>
              <a:off x="2693" y="2093"/>
              <a:ext cx="35" cy="21"/>
            </a:xfrm>
            <a:custGeom>
              <a:avLst/>
              <a:gdLst>
                <a:gd name="T0" fmla="*/ 13 w 15"/>
                <a:gd name="T1" fmla="*/ 8 h 9"/>
                <a:gd name="T2" fmla="*/ 1 w 15"/>
                <a:gd name="T3" fmla="*/ 8 h 9"/>
                <a:gd name="T4" fmla="*/ 0 w 15"/>
                <a:gd name="T5" fmla="*/ 8 h 9"/>
                <a:gd name="T6" fmla="*/ 13 w 15"/>
                <a:gd name="T7" fmla="*/ 0 h 9"/>
                <a:gd name="T8" fmla="*/ 13 w 15"/>
                <a:gd name="T9" fmla="*/ 0 h 9"/>
                <a:gd name="T10" fmla="*/ 13 w 15"/>
                <a:gd name="T11" fmla="*/ 3 h 9"/>
                <a:gd name="T12" fmla="*/ 15 w 15"/>
                <a:gd name="T13" fmla="*/ 8 h 9"/>
                <a:gd name="T14" fmla="*/ 13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8" name="Freeform 44"/>
            <p:cNvSpPr>
              <a:spLocks/>
            </p:cNvSpPr>
            <p:nvPr userDrawn="1"/>
          </p:nvSpPr>
          <p:spPr bwMode="auto">
            <a:xfrm>
              <a:off x="2759" y="2093"/>
              <a:ext cx="35" cy="19"/>
            </a:xfrm>
            <a:custGeom>
              <a:avLst/>
              <a:gdLst>
                <a:gd name="T0" fmla="*/ 2 w 15"/>
                <a:gd name="T1" fmla="*/ 8 h 8"/>
                <a:gd name="T2" fmla="*/ 1 w 15"/>
                <a:gd name="T3" fmla="*/ 8 h 8"/>
                <a:gd name="T4" fmla="*/ 3 w 15"/>
                <a:gd name="T5" fmla="*/ 3 h 8"/>
                <a:gd name="T6" fmla="*/ 3 w 15"/>
                <a:gd name="T7" fmla="*/ 0 h 8"/>
                <a:gd name="T8" fmla="*/ 3 w 15"/>
                <a:gd name="T9" fmla="*/ 0 h 8"/>
                <a:gd name="T10" fmla="*/ 15 w 15"/>
                <a:gd name="T11" fmla="*/ 8 h 8"/>
                <a:gd name="T12" fmla="*/ 15 w 15"/>
                <a:gd name="T13" fmla="*/ 8 h 8"/>
                <a:gd name="T14" fmla="*/ 2 w 15"/>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9" name="Freeform 45"/>
            <p:cNvSpPr>
              <a:spLocks/>
            </p:cNvSpPr>
            <p:nvPr userDrawn="1"/>
          </p:nvSpPr>
          <p:spPr bwMode="auto">
            <a:xfrm>
              <a:off x="2667" y="2131"/>
              <a:ext cx="66" cy="87"/>
            </a:xfrm>
            <a:custGeom>
              <a:avLst/>
              <a:gdLst>
                <a:gd name="T0" fmla="*/ 28 w 28"/>
                <a:gd name="T1" fmla="*/ 6 h 37"/>
                <a:gd name="T2" fmla="*/ 23 w 28"/>
                <a:gd name="T3" fmla="*/ 1 h 37"/>
                <a:gd name="T4" fmla="*/ 2 w 28"/>
                <a:gd name="T5" fmla="*/ 0 h 37"/>
                <a:gd name="T6" fmla="*/ 0 w 28"/>
                <a:gd name="T7" fmla="*/ 11 h 37"/>
                <a:gd name="T8" fmla="*/ 2 w 28"/>
                <a:gd name="T9" fmla="*/ 25 h 37"/>
                <a:gd name="T10" fmla="*/ 12 w 28"/>
                <a:gd name="T11" fmla="*/ 37 h 37"/>
                <a:gd name="T12" fmla="*/ 14 w 28"/>
                <a:gd name="T13" fmla="*/ 34 h 37"/>
                <a:gd name="T14" fmla="*/ 26 w 28"/>
                <a:gd name="T15" fmla="*/ 13 h 37"/>
                <a:gd name="T16" fmla="*/ 28 w 28"/>
                <a:gd name="T1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0" name="Freeform 46"/>
            <p:cNvSpPr>
              <a:spLocks/>
            </p:cNvSpPr>
            <p:nvPr userDrawn="1"/>
          </p:nvSpPr>
          <p:spPr bwMode="auto">
            <a:xfrm>
              <a:off x="2676" y="2142"/>
              <a:ext cx="45" cy="59"/>
            </a:xfrm>
            <a:custGeom>
              <a:avLst/>
              <a:gdLst>
                <a:gd name="T0" fmla="*/ 19 w 19"/>
                <a:gd name="T1" fmla="*/ 4 h 25"/>
                <a:gd name="T2" fmla="*/ 8 w 19"/>
                <a:gd name="T3" fmla="*/ 23 h 25"/>
                <a:gd name="T4" fmla="*/ 7 w 19"/>
                <a:gd name="T5" fmla="*/ 25 h 25"/>
                <a:gd name="T6" fmla="*/ 2 w 19"/>
                <a:gd name="T7" fmla="*/ 16 h 25"/>
                <a:gd name="T8" fmla="*/ 0 w 19"/>
                <a:gd name="T9" fmla="*/ 6 h 25"/>
                <a:gd name="T10" fmla="*/ 1 w 19"/>
                <a:gd name="T11" fmla="*/ 0 h 25"/>
                <a:gd name="T12" fmla="*/ 16 w 19"/>
                <a:gd name="T13" fmla="*/ 1 h 25"/>
                <a:gd name="T14" fmla="*/ 19 w 19"/>
                <a:gd name="T15" fmla="*/ 2 h 25"/>
                <a:gd name="T16" fmla="*/ 19 w 19"/>
                <a:gd name="T17"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1" name="Freeform 47"/>
            <p:cNvSpPr>
              <a:spLocks/>
            </p:cNvSpPr>
            <p:nvPr userDrawn="1"/>
          </p:nvSpPr>
          <p:spPr bwMode="auto">
            <a:xfrm>
              <a:off x="2757" y="2128"/>
              <a:ext cx="66" cy="90"/>
            </a:xfrm>
            <a:custGeom>
              <a:avLst/>
              <a:gdLst>
                <a:gd name="T0" fmla="*/ 1 w 28"/>
                <a:gd name="T1" fmla="*/ 12 h 38"/>
                <a:gd name="T2" fmla="*/ 14 w 28"/>
                <a:gd name="T3" fmla="*/ 36 h 38"/>
                <a:gd name="T4" fmla="*/ 16 w 28"/>
                <a:gd name="T5" fmla="*/ 38 h 38"/>
                <a:gd name="T6" fmla="*/ 25 w 28"/>
                <a:gd name="T7" fmla="*/ 27 h 38"/>
                <a:gd name="T8" fmla="*/ 28 w 28"/>
                <a:gd name="T9" fmla="*/ 12 h 38"/>
                <a:gd name="T10" fmla="*/ 26 w 28"/>
                <a:gd name="T11" fmla="*/ 0 h 38"/>
                <a:gd name="T12" fmla="*/ 5 w 28"/>
                <a:gd name="T13" fmla="*/ 3 h 38"/>
                <a:gd name="T14" fmla="*/ 0 w 28"/>
                <a:gd name="T15" fmla="*/ 7 h 38"/>
                <a:gd name="T16" fmla="*/ 1 w 28"/>
                <a:gd name="T17"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2" name="Freeform 48"/>
            <p:cNvSpPr>
              <a:spLocks/>
            </p:cNvSpPr>
            <p:nvPr userDrawn="1"/>
          </p:nvSpPr>
          <p:spPr bwMode="auto">
            <a:xfrm>
              <a:off x="2768" y="2142"/>
              <a:ext cx="45" cy="59"/>
            </a:xfrm>
            <a:custGeom>
              <a:avLst/>
              <a:gdLst>
                <a:gd name="T0" fmla="*/ 10 w 19"/>
                <a:gd name="T1" fmla="*/ 22 h 25"/>
                <a:gd name="T2" fmla="*/ 1 w 19"/>
                <a:gd name="T3" fmla="*/ 4 h 25"/>
                <a:gd name="T4" fmla="*/ 0 w 19"/>
                <a:gd name="T5" fmla="*/ 2 h 25"/>
                <a:gd name="T6" fmla="*/ 2 w 19"/>
                <a:gd name="T7" fmla="*/ 1 h 25"/>
                <a:gd name="T8" fmla="*/ 17 w 19"/>
                <a:gd name="T9" fmla="*/ 0 h 25"/>
                <a:gd name="T10" fmla="*/ 19 w 19"/>
                <a:gd name="T11" fmla="*/ 4 h 25"/>
                <a:gd name="T12" fmla="*/ 17 w 19"/>
                <a:gd name="T13" fmla="*/ 17 h 25"/>
                <a:gd name="T14" fmla="*/ 12 w 19"/>
                <a:gd name="T15" fmla="*/ 25 h 25"/>
                <a:gd name="T16" fmla="*/ 10 w 19"/>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3" name="Freeform 49"/>
            <p:cNvSpPr>
              <a:spLocks/>
            </p:cNvSpPr>
            <p:nvPr userDrawn="1"/>
          </p:nvSpPr>
          <p:spPr bwMode="auto">
            <a:xfrm>
              <a:off x="2702" y="2164"/>
              <a:ext cx="85" cy="73"/>
            </a:xfrm>
            <a:custGeom>
              <a:avLst/>
              <a:gdLst>
                <a:gd name="T0" fmla="*/ 15 w 36"/>
                <a:gd name="T1" fmla="*/ 2 h 31"/>
                <a:gd name="T2" fmla="*/ 1 w 36"/>
                <a:gd name="T3" fmla="*/ 23 h 31"/>
                <a:gd name="T4" fmla="*/ 0 w 36"/>
                <a:gd name="T5" fmla="*/ 25 h 31"/>
                <a:gd name="T6" fmla="*/ 17 w 36"/>
                <a:gd name="T7" fmla="*/ 31 h 31"/>
                <a:gd name="T8" fmla="*/ 27 w 36"/>
                <a:gd name="T9" fmla="*/ 30 h 31"/>
                <a:gd name="T10" fmla="*/ 36 w 36"/>
                <a:gd name="T11" fmla="*/ 25 h 31"/>
                <a:gd name="T12" fmla="*/ 35 w 36"/>
                <a:gd name="T13" fmla="*/ 23 h 31"/>
                <a:gd name="T14" fmla="*/ 21 w 36"/>
                <a:gd name="T15" fmla="*/ 3 h 31"/>
                <a:gd name="T16" fmla="*/ 18 w 36"/>
                <a:gd name="T17" fmla="*/ 0 h 31"/>
                <a:gd name="T18" fmla="*/ 15 w 36"/>
                <a:gd name="T19"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4" name="Freeform 50"/>
            <p:cNvSpPr>
              <a:spLocks/>
            </p:cNvSpPr>
            <p:nvPr userDrawn="1"/>
          </p:nvSpPr>
          <p:spPr bwMode="auto">
            <a:xfrm>
              <a:off x="2719" y="2180"/>
              <a:ext cx="52" cy="45"/>
            </a:xfrm>
            <a:custGeom>
              <a:avLst/>
              <a:gdLst>
                <a:gd name="T0" fmla="*/ 1 w 22"/>
                <a:gd name="T1" fmla="*/ 14 h 19"/>
                <a:gd name="T2" fmla="*/ 10 w 22"/>
                <a:gd name="T3" fmla="*/ 1 h 19"/>
                <a:gd name="T4" fmla="*/ 11 w 22"/>
                <a:gd name="T5" fmla="*/ 0 h 19"/>
                <a:gd name="T6" fmla="*/ 12 w 22"/>
                <a:gd name="T7" fmla="*/ 1 h 19"/>
                <a:gd name="T8" fmla="*/ 21 w 22"/>
                <a:gd name="T9" fmla="*/ 14 h 19"/>
                <a:gd name="T10" fmla="*/ 22 w 22"/>
                <a:gd name="T11" fmla="*/ 17 h 19"/>
                <a:gd name="T12" fmla="*/ 10 w 22"/>
                <a:gd name="T13" fmla="*/ 19 h 19"/>
                <a:gd name="T14" fmla="*/ 0 w 22"/>
                <a:gd name="T15" fmla="*/ 16 h 19"/>
                <a:gd name="T16" fmla="*/ 1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5" name="Freeform 51"/>
            <p:cNvSpPr>
              <a:spLocks noEditPoints="1"/>
            </p:cNvSpPr>
            <p:nvPr userDrawn="1"/>
          </p:nvSpPr>
          <p:spPr bwMode="auto">
            <a:xfrm>
              <a:off x="2825" y="2279"/>
              <a:ext cx="24" cy="24"/>
            </a:xfrm>
            <a:custGeom>
              <a:avLst/>
              <a:gdLst>
                <a:gd name="T0" fmla="*/ 1 w 10"/>
                <a:gd name="T1" fmla="*/ 5 h 10"/>
                <a:gd name="T2" fmla="*/ 5 w 10"/>
                <a:gd name="T3" fmla="*/ 1 h 10"/>
                <a:gd name="T4" fmla="*/ 9 w 10"/>
                <a:gd name="T5" fmla="*/ 5 h 10"/>
                <a:gd name="T6" fmla="*/ 5 w 10"/>
                <a:gd name="T7" fmla="*/ 9 h 10"/>
                <a:gd name="T8" fmla="*/ 1 w 10"/>
                <a:gd name="T9" fmla="*/ 5 h 10"/>
                <a:gd name="T10" fmla="*/ 5 w 10"/>
                <a:gd name="T11" fmla="*/ 10 h 10"/>
                <a:gd name="T12" fmla="*/ 10 w 10"/>
                <a:gd name="T13" fmla="*/ 5 h 10"/>
                <a:gd name="T14" fmla="*/ 5 w 10"/>
                <a:gd name="T15" fmla="*/ 0 h 10"/>
                <a:gd name="T16" fmla="*/ 0 w 10"/>
                <a:gd name="T17" fmla="*/ 5 h 10"/>
                <a:gd name="T18" fmla="*/ 5 w 10"/>
                <a:gd name="T19" fmla="*/ 10 h 10"/>
                <a:gd name="T20" fmla="*/ 4 w 10"/>
                <a:gd name="T21" fmla="*/ 5 h 10"/>
                <a:gd name="T22" fmla="*/ 5 w 10"/>
                <a:gd name="T23" fmla="*/ 5 h 10"/>
                <a:gd name="T24" fmla="*/ 6 w 10"/>
                <a:gd name="T25" fmla="*/ 8 h 10"/>
                <a:gd name="T26" fmla="*/ 7 w 10"/>
                <a:gd name="T27" fmla="*/ 8 h 10"/>
                <a:gd name="T28" fmla="*/ 6 w 10"/>
                <a:gd name="T29" fmla="*/ 5 h 10"/>
                <a:gd name="T30" fmla="*/ 7 w 10"/>
                <a:gd name="T31" fmla="*/ 4 h 10"/>
                <a:gd name="T32" fmla="*/ 5 w 10"/>
                <a:gd name="T33" fmla="*/ 2 h 10"/>
                <a:gd name="T34" fmla="*/ 3 w 10"/>
                <a:gd name="T35" fmla="*/ 2 h 10"/>
                <a:gd name="T36" fmla="*/ 3 w 10"/>
                <a:gd name="T37" fmla="*/ 8 h 10"/>
                <a:gd name="T38" fmla="*/ 4 w 10"/>
                <a:gd name="T39" fmla="*/ 8 h 10"/>
                <a:gd name="T40" fmla="*/ 4 w 10"/>
                <a:gd name="T41" fmla="*/ 5 h 10"/>
                <a:gd name="T42" fmla="*/ 4 w 10"/>
                <a:gd name="T43" fmla="*/ 5 h 10"/>
                <a:gd name="T44" fmla="*/ 4 w 10"/>
                <a:gd name="T45" fmla="*/ 3 h 10"/>
                <a:gd name="T46" fmla="*/ 5 w 10"/>
                <a:gd name="T47" fmla="*/ 3 h 10"/>
                <a:gd name="T48" fmla="*/ 6 w 10"/>
                <a:gd name="T49" fmla="*/ 4 h 10"/>
                <a:gd name="T50" fmla="*/ 5 w 10"/>
                <a:gd name="T51" fmla="*/ 5 h 10"/>
                <a:gd name="T52" fmla="*/ 4 w 10"/>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6" name="Freeform 52"/>
            <p:cNvSpPr>
              <a:spLocks noEditPoints="1"/>
            </p:cNvSpPr>
            <p:nvPr userDrawn="1"/>
          </p:nvSpPr>
          <p:spPr bwMode="auto">
            <a:xfrm>
              <a:off x="3099" y="2279"/>
              <a:ext cx="22" cy="24"/>
            </a:xfrm>
            <a:custGeom>
              <a:avLst/>
              <a:gdLst>
                <a:gd name="T0" fmla="*/ 1 w 9"/>
                <a:gd name="T1" fmla="*/ 5 h 10"/>
                <a:gd name="T2" fmla="*/ 5 w 9"/>
                <a:gd name="T3" fmla="*/ 1 h 10"/>
                <a:gd name="T4" fmla="*/ 8 w 9"/>
                <a:gd name="T5" fmla="*/ 5 h 10"/>
                <a:gd name="T6" fmla="*/ 5 w 9"/>
                <a:gd name="T7" fmla="*/ 9 h 10"/>
                <a:gd name="T8" fmla="*/ 1 w 9"/>
                <a:gd name="T9" fmla="*/ 5 h 10"/>
                <a:gd name="T10" fmla="*/ 5 w 9"/>
                <a:gd name="T11" fmla="*/ 10 h 10"/>
                <a:gd name="T12" fmla="*/ 9 w 9"/>
                <a:gd name="T13" fmla="*/ 5 h 10"/>
                <a:gd name="T14" fmla="*/ 5 w 9"/>
                <a:gd name="T15" fmla="*/ 0 h 10"/>
                <a:gd name="T16" fmla="*/ 0 w 9"/>
                <a:gd name="T17" fmla="*/ 5 h 10"/>
                <a:gd name="T18" fmla="*/ 5 w 9"/>
                <a:gd name="T19" fmla="*/ 10 h 10"/>
                <a:gd name="T20" fmla="*/ 4 w 9"/>
                <a:gd name="T21" fmla="*/ 5 h 10"/>
                <a:gd name="T22" fmla="*/ 5 w 9"/>
                <a:gd name="T23" fmla="*/ 5 h 10"/>
                <a:gd name="T24" fmla="*/ 6 w 9"/>
                <a:gd name="T25" fmla="*/ 8 h 10"/>
                <a:gd name="T26" fmla="*/ 7 w 9"/>
                <a:gd name="T27" fmla="*/ 8 h 10"/>
                <a:gd name="T28" fmla="*/ 5 w 9"/>
                <a:gd name="T29" fmla="*/ 5 h 10"/>
                <a:gd name="T30" fmla="*/ 7 w 9"/>
                <a:gd name="T31" fmla="*/ 4 h 10"/>
                <a:gd name="T32" fmla="*/ 5 w 9"/>
                <a:gd name="T33" fmla="*/ 2 h 10"/>
                <a:gd name="T34" fmla="*/ 3 w 9"/>
                <a:gd name="T35" fmla="*/ 2 h 10"/>
                <a:gd name="T36" fmla="*/ 3 w 9"/>
                <a:gd name="T37" fmla="*/ 8 h 10"/>
                <a:gd name="T38" fmla="*/ 4 w 9"/>
                <a:gd name="T39" fmla="*/ 8 h 10"/>
                <a:gd name="T40" fmla="*/ 4 w 9"/>
                <a:gd name="T41" fmla="*/ 5 h 10"/>
                <a:gd name="T42" fmla="*/ 4 w 9"/>
                <a:gd name="T43" fmla="*/ 5 h 10"/>
                <a:gd name="T44" fmla="*/ 4 w 9"/>
                <a:gd name="T45" fmla="*/ 3 h 10"/>
                <a:gd name="T46" fmla="*/ 5 w 9"/>
                <a:gd name="T47" fmla="*/ 3 h 10"/>
                <a:gd name="T48" fmla="*/ 6 w 9"/>
                <a:gd name="T49" fmla="*/ 4 h 10"/>
                <a:gd name="T50" fmla="*/ 5 w 9"/>
                <a:gd name="T51" fmla="*/ 5 h 10"/>
                <a:gd name="T52" fmla="*/ 4 w 9"/>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7" name="Freeform 53"/>
            <p:cNvSpPr>
              <a:spLocks/>
            </p:cNvSpPr>
            <p:nvPr userDrawn="1"/>
          </p:nvSpPr>
          <p:spPr bwMode="auto">
            <a:xfrm>
              <a:off x="2927" y="2015"/>
              <a:ext cx="229" cy="290"/>
            </a:xfrm>
            <a:custGeom>
              <a:avLst/>
              <a:gdLst>
                <a:gd name="T0" fmla="*/ 7 w 97"/>
                <a:gd name="T1" fmla="*/ 0 h 123"/>
                <a:gd name="T2" fmla="*/ 8 w 97"/>
                <a:gd name="T3" fmla="*/ 0 h 123"/>
                <a:gd name="T4" fmla="*/ 50 w 97"/>
                <a:gd name="T5" fmla="*/ 10 h 123"/>
                <a:gd name="T6" fmla="*/ 89 w 97"/>
                <a:gd name="T7" fmla="*/ 0 h 123"/>
                <a:gd name="T8" fmla="*/ 90 w 97"/>
                <a:gd name="T9" fmla="*/ 1 h 123"/>
                <a:gd name="T10" fmla="*/ 97 w 97"/>
                <a:gd name="T11" fmla="*/ 38 h 123"/>
                <a:gd name="T12" fmla="*/ 50 w 97"/>
                <a:gd name="T13" fmla="*/ 123 h 123"/>
                <a:gd name="T14" fmla="*/ 50 w 97"/>
                <a:gd name="T15" fmla="*/ 123 h 123"/>
                <a:gd name="T16" fmla="*/ 0 w 97"/>
                <a:gd name="T17" fmla="*/ 34 h 123"/>
                <a:gd name="T18" fmla="*/ 7 w 97"/>
                <a:gd name="T1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8" name="Freeform 54"/>
            <p:cNvSpPr>
              <a:spLocks/>
            </p:cNvSpPr>
            <p:nvPr userDrawn="1"/>
          </p:nvSpPr>
          <p:spPr bwMode="auto">
            <a:xfrm>
              <a:off x="2946" y="2043"/>
              <a:ext cx="191" cy="241"/>
            </a:xfrm>
            <a:custGeom>
              <a:avLst/>
              <a:gdLst>
                <a:gd name="T0" fmla="*/ 4 w 81"/>
                <a:gd name="T1" fmla="*/ 0 h 102"/>
                <a:gd name="T2" fmla="*/ 4 w 81"/>
                <a:gd name="T3" fmla="*/ 0 h 102"/>
                <a:gd name="T4" fmla="*/ 0 w 81"/>
                <a:gd name="T5" fmla="*/ 25 h 102"/>
                <a:gd name="T6" fmla="*/ 42 w 81"/>
                <a:gd name="T7" fmla="*/ 102 h 102"/>
                <a:gd name="T8" fmla="*/ 42 w 81"/>
                <a:gd name="T9" fmla="*/ 102 h 102"/>
                <a:gd name="T10" fmla="*/ 81 w 81"/>
                <a:gd name="T11" fmla="*/ 28 h 102"/>
                <a:gd name="T12" fmla="*/ 76 w 81"/>
                <a:gd name="T13" fmla="*/ 0 h 102"/>
                <a:gd name="T14" fmla="*/ 76 w 81"/>
                <a:gd name="T15" fmla="*/ 0 h 102"/>
                <a:gd name="T16" fmla="*/ 41 w 81"/>
                <a:gd name="T17" fmla="*/ 7 h 102"/>
                <a:gd name="T18" fmla="*/ 4 w 81"/>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9" name="Freeform 55"/>
            <p:cNvSpPr>
              <a:spLocks/>
            </p:cNvSpPr>
            <p:nvPr userDrawn="1"/>
          </p:nvSpPr>
          <p:spPr bwMode="auto">
            <a:xfrm>
              <a:off x="2960" y="2058"/>
              <a:ext cx="165" cy="212"/>
            </a:xfrm>
            <a:custGeom>
              <a:avLst/>
              <a:gdLst>
                <a:gd name="T0" fmla="*/ 2 w 70"/>
                <a:gd name="T1" fmla="*/ 0 h 90"/>
                <a:gd name="T2" fmla="*/ 3 w 70"/>
                <a:gd name="T3" fmla="*/ 0 h 90"/>
                <a:gd name="T4" fmla="*/ 36 w 70"/>
                <a:gd name="T5" fmla="*/ 5 h 90"/>
                <a:gd name="T6" fmla="*/ 67 w 70"/>
                <a:gd name="T7" fmla="*/ 0 h 90"/>
                <a:gd name="T8" fmla="*/ 67 w 70"/>
                <a:gd name="T9" fmla="*/ 1 h 90"/>
                <a:gd name="T10" fmla="*/ 70 w 70"/>
                <a:gd name="T11" fmla="*/ 21 h 90"/>
                <a:gd name="T12" fmla="*/ 36 w 70"/>
                <a:gd name="T13" fmla="*/ 90 h 90"/>
                <a:gd name="T14" fmla="*/ 36 w 70"/>
                <a:gd name="T15" fmla="*/ 90 h 90"/>
                <a:gd name="T16" fmla="*/ 0 w 70"/>
                <a:gd name="T17" fmla="*/ 18 h 90"/>
                <a:gd name="T18" fmla="*/ 2 w 70"/>
                <a:gd name="T1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0" name="Freeform 56"/>
            <p:cNvSpPr>
              <a:spLocks/>
            </p:cNvSpPr>
            <p:nvPr userDrawn="1"/>
          </p:nvSpPr>
          <p:spPr bwMode="auto">
            <a:xfrm>
              <a:off x="3031" y="2142"/>
              <a:ext cx="19" cy="22"/>
            </a:xfrm>
            <a:custGeom>
              <a:avLst/>
              <a:gdLst>
                <a:gd name="T0" fmla="*/ 8 w 8"/>
                <a:gd name="T1" fmla="*/ 9 h 9"/>
                <a:gd name="T2" fmla="*/ 8 w 8"/>
                <a:gd name="T3" fmla="*/ 1 h 9"/>
                <a:gd name="T4" fmla="*/ 1 w 8"/>
                <a:gd name="T5" fmla="*/ 0 h 9"/>
                <a:gd name="T6" fmla="*/ 0 w 8"/>
                <a:gd name="T7" fmla="*/ 1 h 9"/>
                <a:gd name="T8" fmla="*/ 8 w 8"/>
                <a:gd name="T9" fmla="*/ 9 h 9"/>
              </a:gdLst>
              <a:ahLst/>
              <a:cxnLst>
                <a:cxn ang="0">
                  <a:pos x="T0" y="T1"/>
                </a:cxn>
                <a:cxn ang="0">
                  <a:pos x="T2" y="T3"/>
                </a:cxn>
                <a:cxn ang="0">
                  <a:pos x="T4" y="T5"/>
                </a:cxn>
                <a:cxn ang="0">
                  <a:pos x="T6" y="T7"/>
                </a:cxn>
                <a:cxn ang="0">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1" name="Freeform 57"/>
            <p:cNvSpPr>
              <a:spLocks/>
            </p:cNvSpPr>
            <p:nvPr userDrawn="1"/>
          </p:nvSpPr>
          <p:spPr bwMode="auto">
            <a:xfrm>
              <a:off x="3000" y="2088"/>
              <a:ext cx="73" cy="73"/>
            </a:xfrm>
            <a:custGeom>
              <a:avLst/>
              <a:gdLst>
                <a:gd name="T0" fmla="*/ 23 w 31"/>
                <a:gd name="T1" fmla="*/ 25 h 31"/>
                <a:gd name="T2" fmla="*/ 23 w 31"/>
                <a:gd name="T3" fmla="*/ 31 h 31"/>
                <a:gd name="T4" fmla="*/ 31 w 31"/>
                <a:gd name="T5" fmla="*/ 23 h 31"/>
                <a:gd name="T6" fmla="*/ 7 w 31"/>
                <a:gd name="T7" fmla="*/ 9 h 31"/>
                <a:gd name="T8" fmla="*/ 8 w 31"/>
                <a:gd name="T9" fmla="*/ 7 h 31"/>
                <a:gd name="T10" fmla="*/ 13 w 31"/>
                <a:gd name="T11" fmla="*/ 8 h 31"/>
                <a:gd name="T12" fmla="*/ 16 w 31"/>
                <a:gd name="T13" fmla="*/ 7 h 31"/>
                <a:gd name="T14" fmla="*/ 11 w 31"/>
                <a:gd name="T15" fmla="*/ 5 h 31"/>
                <a:gd name="T16" fmla="*/ 11 w 31"/>
                <a:gd name="T17" fmla="*/ 5 h 31"/>
                <a:gd name="T18" fmla="*/ 18 w 31"/>
                <a:gd name="T19" fmla="*/ 4 h 31"/>
                <a:gd name="T20" fmla="*/ 15 w 31"/>
                <a:gd name="T21" fmla="*/ 1 h 31"/>
                <a:gd name="T22" fmla="*/ 10 w 31"/>
                <a:gd name="T23" fmla="*/ 0 h 31"/>
                <a:gd name="T24" fmla="*/ 0 w 31"/>
                <a:gd name="T25" fmla="*/ 9 h 31"/>
                <a:gd name="T26" fmla="*/ 10 w 31"/>
                <a:gd name="T27" fmla="*/ 20 h 31"/>
                <a:gd name="T28" fmla="*/ 18 w 31"/>
                <a:gd name="T29" fmla="*/ 21 h 31"/>
                <a:gd name="T30" fmla="*/ 23 w 31"/>
                <a:gd name="T31"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2" name="Freeform 58"/>
            <p:cNvSpPr>
              <a:spLocks/>
            </p:cNvSpPr>
            <p:nvPr userDrawn="1"/>
          </p:nvSpPr>
          <p:spPr bwMode="auto">
            <a:xfrm>
              <a:off x="3033" y="2079"/>
              <a:ext cx="40" cy="37"/>
            </a:xfrm>
            <a:custGeom>
              <a:avLst/>
              <a:gdLst>
                <a:gd name="T0" fmla="*/ 0 w 17"/>
                <a:gd name="T1" fmla="*/ 14 h 16"/>
                <a:gd name="T2" fmla="*/ 0 w 17"/>
                <a:gd name="T3" fmla="*/ 15 h 16"/>
                <a:gd name="T4" fmla="*/ 8 w 17"/>
                <a:gd name="T5" fmla="*/ 16 h 16"/>
                <a:gd name="T6" fmla="*/ 9 w 17"/>
                <a:gd name="T7" fmla="*/ 16 h 16"/>
                <a:gd name="T8" fmla="*/ 17 w 17"/>
                <a:gd name="T9" fmla="*/ 9 h 16"/>
                <a:gd name="T10" fmla="*/ 17 w 17"/>
                <a:gd name="T11" fmla="*/ 7 h 16"/>
                <a:gd name="T12" fmla="*/ 15 w 17"/>
                <a:gd name="T13" fmla="*/ 4 h 16"/>
                <a:gd name="T14" fmla="*/ 13 w 17"/>
                <a:gd name="T15" fmla="*/ 5 h 16"/>
                <a:gd name="T16" fmla="*/ 10 w 17"/>
                <a:gd name="T17" fmla="*/ 7 h 16"/>
                <a:gd name="T18" fmla="*/ 9 w 17"/>
                <a:gd name="T19" fmla="*/ 8 h 16"/>
                <a:gd name="T20" fmla="*/ 8 w 17"/>
                <a:gd name="T21" fmla="*/ 5 h 16"/>
                <a:gd name="T22" fmla="*/ 6 w 17"/>
                <a:gd name="T23" fmla="*/ 2 h 16"/>
                <a:gd name="T24" fmla="*/ 3 w 17"/>
                <a:gd name="T25" fmla="*/ 1 h 16"/>
                <a:gd name="T26" fmla="*/ 2 w 17"/>
                <a:gd name="T27" fmla="*/ 0 h 16"/>
                <a:gd name="T28" fmla="*/ 1 w 17"/>
                <a:gd name="T29" fmla="*/ 1 h 16"/>
                <a:gd name="T30" fmla="*/ 1 w 17"/>
                <a:gd name="T31" fmla="*/ 3 h 16"/>
                <a:gd name="T32" fmla="*/ 6 w 17"/>
                <a:gd name="T33" fmla="*/ 8 h 16"/>
                <a:gd name="T34" fmla="*/ 5 w 17"/>
                <a:gd name="T35" fmla="*/ 10 h 16"/>
                <a:gd name="T36" fmla="*/ 6 w 17"/>
                <a:gd name="T37" fmla="*/ 10 h 16"/>
                <a:gd name="T38" fmla="*/ 7 w 17"/>
                <a:gd name="T39" fmla="*/ 11 h 16"/>
                <a:gd name="T40" fmla="*/ 6 w 17"/>
                <a:gd name="T41" fmla="*/ 12 h 16"/>
                <a:gd name="T42" fmla="*/ 5 w 17"/>
                <a:gd name="T43" fmla="*/ 12 h 16"/>
                <a:gd name="T44" fmla="*/ 5 w 17"/>
                <a:gd name="T45" fmla="*/ 12 h 16"/>
                <a:gd name="T46" fmla="*/ 4 w 17"/>
                <a:gd name="T47" fmla="*/ 12 h 16"/>
                <a:gd name="T48" fmla="*/ 0 w 17"/>
                <a:gd name="T49"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3" name="Freeform 59"/>
            <p:cNvSpPr>
              <a:spLocks/>
            </p:cNvSpPr>
            <p:nvPr userDrawn="1"/>
          </p:nvSpPr>
          <p:spPr bwMode="auto">
            <a:xfrm>
              <a:off x="3031" y="2091"/>
              <a:ext cx="4" cy="4"/>
            </a:xfrm>
            <a:custGeom>
              <a:avLst/>
              <a:gdLst>
                <a:gd name="T0" fmla="*/ 0 w 2"/>
                <a:gd name="T1" fmla="*/ 0 h 2"/>
                <a:gd name="T2" fmla="*/ 2 w 2"/>
                <a:gd name="T3" fmla="*/ 1 h 2"/>
                <a:gd name="T4" fmla="*/ 2 w 2"/>
                <a:gd name="T5" fmla="*/ 1 h 2"/>
                <a:gd name="T6" fmla="*/ 1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4" name="Freeform 60"/>
            <p:cNvSpPr>
              <a:spLocks/>
            </p:cNvSpPr>
            <p:nvPr userDrawn="1"/>
          </p:nvSpPr>
          <p:spPr bwMode="auto">
            <a:xfrm>
              <a:off x="3021" y="2154"/>
              <a:ext cx="48" cy="45"/>
            </a:xfrm>
            <a:custGeom>
              <a:avLst/>
              <a:gdLst>
                <a:gd name="T0" fmla="*/ 2 w 20"/>
                <a:gd name="T1" fmla="*/ 0 h 19"/>
                <a:gd name="T2" fmla="*/ 2 w 20"/>
                <a:gd name="T3" fmla="*/ 0 h 19"/>
                <a:gd name="T4" fmla="*/ 0 w 20"/>
                <a:gd name="T5" fmla="*/ 4 h 19"/>
                <a:gd name="T6" fmla="*/ 7 w 20"/>
                <a:gd name="T7" fmla="*/ 11 h 19"/>
                <a:gd name="T8" fmla="*/ 12 w 20"/>
                <a:gd name="T9" fmla="*/ 11 h 19"/>
                <a:gd name="T10" fmla="*/ 15 w 20"/>
                <a:gd name="T11" fmla="*/ 14 h 19"/>
                <a:gd name="T12" fmla="*/ 15 w 20"/>
                <a:gd name="T13" fmla="*/ 19 h 19"/>
                <a:gd name="T14" fmla="*/ 20 w 20"/>
                <a:gd name="T15" fmla="*/ 13 h 19"/>
                <a:gd name="T16" fmla="*/ 2 w 20"/>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5"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Lst>
              <a:ahLst/>
              <a:cxnLst>
                <a:cxn ang="0">
                  <a:pos x="T0" y="T1"/>
                </a:cxn>
                <a:cxn ang="0">
                  <a:pos x="T2" y="T3"/>
                </a:cxn>
                <a:cxn ang="0">
                  <a:pos x="T4" y="T5"/>
                </a:cxn>
                <a:cxn ang="0">
                  <a:pos x="T6" y="T7"/>
                </a:cxn>
                <a:cxn ang="0">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6" name="Freeform 62"/>
            <p:cNvSpPr>
              <a:spLocks/>
            </p:cNvSpPr>
            <p:nvPr userDrawn="1"/>
          </p:nvSpPr>
          <p:spPr bwMode="auto">
            <a:xfrm>
              <a:off x="3026" y="2190"/>
              <a:ext cx="35" cy="42"/>
            </a:xfrm>
            <a:custGeom>
              <a:avLst/>
              <a:gdLst>
                <a:gd name="T0" fmla="*/ 3 w 15"/>
                <a:gd name="T1" fmla="*/ 1 h 18"/>
                <a:gd name="T2" fmla="*/ 4 w 15"/>
                <a:gd name="T3" fmla="*/ 0 h 18"/>
                <a:gd name="T4" fmla="*/ 0 w 15"/>
                <a:gd name="T5" fmla="*/ 5 h 18"/>
                <a:gd name="T6" fmla="*/ 12 w 15"/>
                <a:gd name="T7" fmla="*/ 17 h 18"/>
                <a:gd name="T8" fmla="*/ 12 w 15"/>
                <a:gd name="T9" fmla="*/ 17 h 18"/>
                <a:gd name="T10" fmla="*/ 12 w 15"/>
                <a:gd name="T11" fmla="*/ 18 h 18"/>
                <a:gd name="T12" fmla="*/ 15 w 15"/>
                <a:gd name="T13" fmla="*/ 13 h 18"/>
                <a:gd name="T14" fmla="*/ 3 w 15"/>
                <a:gd name="T15" fmla="*/ 1 h 18"/>
                <a:gd name="T16" fmla="*/ 3 w 15"/>
                <a:gd name="T1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7" name="Freeform 63"/>
            <p:cNvSpPr>
              <a:spLocks/>
            </p:cNvSpPr>
            <p:nvPr userDrawn="1"/>
          </p:nvSpPr>
          <p:spPr bwMode="auto">
            <a:xfrm>
              <a:off x="3040" y="2223"/>
              <a:ext cx="10" cy="33"/>
            </a:xfrm>
            <a:custGeom>
              <a:avLst/>
              <a:gdLst>
                <a:gd name="T0" fmla="*/ 0 w 4"/>
                <a:gd name="T1" fmla="*/ 0 h 14"/>
                <a:gd name="T2" fmla="*/ 0 w 4"/>
                <a:gd name="T3" fmla="*/ 11 h 14"/>
                <a:gd name="T4" fmla="*/ 2 w 4"/>
                <a:gd name="T5" fmla="*/ 14 h 14"/>
                <a:gd name="T6" fmla="*/ 4 w 4"/>
                <a:gd name="T7" fmla="*/ 11 h 14"/>
                <a:gd name="T8" fmla="*/ 4 w 4"/>
                <a:gd name="T9" fmla="*/ 4 h 14"/>
                <a:gd name="T10" fmla="*/ 3 w 4"/>
                <a:gd name="T11" fmla="*/ 1 h 14"/>
                <a:gd name="T12" fmla="*/ 0 w 4"/>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8" name="Freeform 64"/>
            <p:cNvSpPr>
              <a:spLocks/>
            </p:cNvSpPr>
            <p:nvPr userDrawn="1"/>
          </p:nvSpPr>
          <p:spPr bwMode="auto">
            <a:xfrm>
              <a:off x="3033" y="2232"/>
              <a:ext cx="5" cy="17"/>
            </a:xfrm>
            <a:custGeom>
              <a:avLst/>
              <a:gdLst>
                <a:gd name="T0" fmla="*/ 2 w 2"/>
                <a:gd name="T1" fmla="*/ 4 h 7"/>
                <a:gd name="T2" fmla="*/ 1 w 2"/>
                <a:gd name="T3" fmla="*/ 0 h 7"/>
                <a:gd name="T4" fmla="*/ 0 w 2"/>
                <a:gd name="T5" fmla="*/ 4 h 7"/>
                <a:gd name="T6" fmla="*/ 1 w 2"/>
                <a:gd name="T7" fmla="*/ 7 h 7"/>
                <a:gd name="T8" fmla="*/ 2 w 2"/>
                <a:gd name="T9" fmla="*/ 5 h 7"/>
                <a:gd name="T10" fmla="*/ 2 w 2"/>
                <a:gd name="T11" fmla="*/ 4 h 7"/>
              </a:gdLst>
              <a:ahLst/>
              <a:cxnLst>
                <a:cxn ang="0">
                  <a:pos x="T0" y="T1"/>
                </a:cxn>
                <a:cxn ang="0">
                  <a:pos x="T2" y="T3"/>
                </a:cxn>
                <a:cxn ang="0">
                  <a:pos x="T4" y="T5"/>
                </a:cxn>
                <a:cxn ang="0">
                  <a:pos x="T6" y="T7"/>
                </a:cxn>
                <a:cxn ang="0">
                  <a:pos x="T8" y="T9"/>
                </a:cxn>
                <a:cxn ang="0">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pic>
        <p:nvPicPr>
          <p:cNvPr id="6217" name="Picture 7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8956550"/>
      </p:ext>
    </p:extLst>
  </p:cSld>
  <p:clrMapOvr>
    <a:masterClrMapping/>
  </p:clrMapOvr>
  <p:timing>
    <p:tnLst>
      <p:par>
        <p:cTn id="1" dur="indefinite" restart="never" nodeType="tmRoot"/>
      </p:par>
    </p:tnLst>
  </p:timing>
</p:sldLayout>
</file>

<file path=ppt/slideLayouts/slideLayout4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EDF76F1-3ADF-4FF3-BBE1-21AFC1841CD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435997566"/>
      </p:ext>
    </p:extLst>
  </p:cSld>
  <p:clrMapOvr>
    <a:masterClrMapping/>
  </p:clrMapOvr>
</p:sldLayout>
</file>

<file path=ppt/slideLayouts/slideLayout4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D817B59D-71DD-4F2B-B9E4-5BA463B755A1}"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15098451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83391324"/>
      </p:ext>
    </p:extLst>
  </p:cSld>
  <p:clrMapOvr>
    <a:masterClrMapping/>
  </p:clrMapOvr>
</p:sldLayout>
</file>

<file path=ppt/slideLayouts/slideLayout4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F6C61F49-8CB0-4A24-842A-D81DBFBCC9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778573265"/>
      </p:ext>
    </p:extLst>
  </p:cSld>
  <p:clrMapOvr>
    <a:masterClrMapping/>
  </p:clrMapOvr>
</p:sldLayout>
</file>

<file path=ppt/slideLayouts/slideLayout4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28BD3891-CA03-4F0A-A7DB-2E19A50AFF36}"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30710412"/>
      </p:ext>
    </p:extLst>
  </p:cSld>
  <p:clrMapOvr>
    <a:masterClrMapping/>
  </p:clrMapOvr>
</p:sldLayout>
</file>

<file path=ppt/slideLayouts/slideLayout4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31794AD0-A8AF-4149-86AC-681EB08F093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71728850"/>
      </p:ext>
    </p:extLst>
  </p:cSld>
  <p:clrMapOvr>
    <a:masterClrMapping/>
  </p:clrMapOvr>
</p:sldLayout>
</file>

<file path=ppt/slideLayouts/slideLayout4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57DF00EC-B206-47B2-A6CC-C472C79DD81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38148788"/>
      </p:ext>
    </p:extLst>
  </p:cSld>
  <p:clrMapOvr>
    <a:masterClrMapping/>
  </p:clrMapOvr>
</p:sldLayout>
</file>

<file path=ppt/slideLayouts/slideLayout4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17EE0F7F-2E36-4B62-B8BC-57DE6628369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53383480"/>
      </p:ext>
    </p:extLst>
  </p:cSld>
  <p:clrMapOvr>
    <a:masterClrMapping/>
  </p:clrMapOvr>
</p:sldLayout>
</file>

<file path=ppt/slideLayouts/slideLayout4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8DFAB88-3A06-4CA5-ABE7-E13840FCED9E}"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26407858"/>
      </p:ext>
    </p:extLst>
  </p:cSld>
  <p:clrMapOvr>
    <a:masterClrMapping/>
  </p:clrMapOvr>
</p:sldLayout>
</file>

<file path=ppt/slideLayouts/slideLayout4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C477533-F9E0-49EB-9CAE-BED2B8A0302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384437985"/>
      </p:ext>
    </p:extLst>
  </p:cSld>
  <p:clrMapOvr>
    <a:masterClrMapping/>
  </p:clrMapOvr>
</p:sldLayout>
</file>

<file path=ppt/slideLayouts/slideLayout4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BEBFF8F-1A5E-4C08-8DEF-14B1F6E5209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655978320"/>
      </p:ext>
    </p:extLst>
  </p:cSld>
  <p:clrMapOvr>
    <a:masterClrMapping/>
  </p:clrMapOvr>
</p:sldLayout>
</file>

<file path=ppt/slideLayouts/slideLayout48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9" name="Freeform 42"/>
            <p:cNvSpPr>
              <a:spLocks/>
            </p:cNvSpPr>
            <p:nvPr userDrawn="1"/>
          </p:nvSpPr>
          <p:spPr bwMode="auto">
            <a:xfrm>
              <a:off x="2674" y="2079"/>
              <a:ext cx="142" cy="45"/>
            </a:xfrm>
            <a:custGeom>
              <a:avLst/>
              <a:gdLst>
                <a:gd name="T0" fmla="*/ 2066 w 60"/>
                <a:gd name="T1" fmla="*/ 44652 h 19"/>
                <a:gd name="T2" fmla="*/ 49009 w 60"/>
                <a:gd name="T3" fmla="*/ 44652 h 19"/>
                <a:gd name="T4" fmla="*/ 64821 w 60"/>
                <a:gd name="T5" fmla="*/ 35458 h 19"/>
                <a:gd name="T6" fmla="*/ 61176 w 60"/>
                <a:gd name="T7" fmla="*/ 18853 h 19"/>
                <a:gd name="T8" fmla="*/ 69923 w 60"/>
                <a:gd name="T9" fmla="*/ 8784 h 19"/>
                <a:gd name="T10" fmla="*/ 78557 w 60"/>
                <a:gd name="T11" fmla="*/ 18853 h 19"/>
                <a:gd name="T12" fmla="*/ 71873 w 60"/>
                <a:gd name="T13" fmla="*/ 35458 h 19"/>
                <a:gd name="T14" fmla="*/ 86431 w 60"/>
                <a:gd name="T15" fmla="*/ 44652 h 19"/>
                <a:gd name="T16" fmla="*/ 131139 w 60"/>
                <a:gd name="T17" fmla="*/ 44652 h 19"/>
                <a:gd name="T18" fmla="*/ 139730 w 60"/>
                <a:gd name="T19" fmla="*/ 44652 h 19"/>
                <a:gd name="T20" fmla="*/ 109295 w 60"/>
                <a:gd name="T21" fmla="*/ 8784 h 19"/>
                <a:gd name="T22" fmla="*/ 69923 w 60"/>
                <a:gd name="T23" fmla="*/ 0 h 19"/>
                <a:gd name="T24" fmla="*/ 27389 w 60"/>
                <a:gd name="T25" fmla="*/ 8784 h 19"/>
                <a:gd name="T26" fmla="*/ 0 w 60"/>
                <a:gd name="T27" fmla="*/ 44652 h 19"/>
                <a:gd name="T28" fmla="*/ 2066 w 60"/>
                <a:gd name="T29" fmla="*/ 44652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 name="Freeform 43"/>
            <p:cNvSpPr>
              <a:spLocks/>
            </p:cNvSpPr>
            <p:nvPr userDrawn="1"/>
          </p:nvSpPr>
          <p:spPr bwMode="auto">
            <a:xfrm>
              <a:off x="2693" y="2093"/>
              <a:ext cx="35" cy="21"/>
            </a:xfrm>
            <a:custGeom>
              <a:avLst/>
              <a:gdLst>
                <a:gd name="T0" fmla="*/ 26297 w 15"/>
                <a:gd name="T1" fmla="*/ 16606 h 9"/>
                <a:gd name="T2" fmla="*/ 1932 w 15"/>
                <a:gd name="T3" fmla="*/ 16606 h 9"/>
                <a:gd name="T4" fmla="*/ 0 w 15"/>
                <a:gd name="T5" fmla="*/ 16606 h 9"/>
                <a:gd name="T6" fmla="*/ 26297 w 15"/>
                <a:gd name="T7" fmla="*/ 0 h 9"/>
                <a:gd name="T8" fmla="*/ 26297 w 15"/>
                <a:gd name="T9" fmla="*/ 0 h 9"/>
                <a:gd name="T10" fmla="*/ 26297 w 15"/>
                <a:gd name="T11" fmla="*/ 5957 h 9"/>
                <a:gd name="T12" fmla="*/ 30858 w 15"/>
                <a:gd name="T13" fmla="*/ 16606 h 9"/>
                <a:gd name="T14" fmla="*/ 26297 w 15"/>
                <a:gd name="T15" fmla="*/ 16606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1" name="Freeform 44"/>
            <p:cNvSpPr>
              <a:spLocks/>
            </p:cNvSpPr>
            <p:nvPr userDrawn="1"/>
          </p:nvSpPr>
          <p:spPr bwMode="auto">
            <a:xfrm>
              <a:off x="2759" y="2093"/>
              <a:ext cx="35" cy="19"/>
            </a:xfrm>
            <a:custGeom>
              <a:avLst/>
              <a:gdLst>
                <a:gd name="T0" fmla="*/ 4508 w 15"/>
                <a:gd name="T1" fmla="*/ 19183 h 8"/>
                <a:gd name="T2" fmla="*/ 1932 w 15"/>
                <a:gd name="T3" fmla="*/ 19183 h 8"/>
                <a:gd name="T4" fmla="*/ 5957 w 15"/>
                <a:gd name="T5" fmla="*/ 7192 h 8"/>
                <a:gd name="T6" fmla="*/ 5957 w 15"/>
                <a:gd name="T7" fmla="*/ 0 h 8"/>
                <a:gd name="T8" fmla="*/ 5957 w 15"/>
                <a:gd name="T9" fmla="*/ 0 h 8"/>
                <a:gd name="T10" fmla="*/ 30858 w 15"/>
                <a:gd name="T11" fmla="*/ 19183 h 8"/>
                <a:gd name="T12" fmla="*/ 30858 w 15"/>
                <a:gd name="T13" fmla="*/ 19183 h 8"/>
                <a:gd name="T14" fmla="*/ 4508 w 15"/>
                <a:gd name="T15" fmla="*/ 19183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2" name="Freeform 45"/>
            <p:cNvSpPr>
              <a:spLocks/>
            </p:cNvSpPr>
            <p:nvPr userDrawn="1"/>
          </p:nvSpPr>
          <p:spPr bwMode="auto">
            <a:xfrm>
              <a:off x="2667" y="2131"/>
              <a:ext cx="66" cy="87"/>
            </a:xfrm>
            <a:custGeom>
              <a:avLst/>
              <a:gdLst>
                <a:gd name="T0" fmla="*/ 63101 w 28"/>
                <a:gd name="T1" fmla="*/ 13142 h 37"/>
                <a:gd name="T2" fmla="*/ 51310 w 28"/>
                <a:gd name="T3" fmla="*/ 2013 h 37"/>
                <a:gd name="T4" fmla="*/ 4818 w 28"/>
                <a:gd name="T5" fmla="*/ 0 h 37"/>
                <a:gd name="T6" fmla="*/ 0 w 28"/>
                <a:gd name="T7" fmla="*/ 24155 h 37"/>
                <a:gd name="T8" fmla="*/ 4818 w 28"/>
                <a:gd name="T9" fmla="*/ 55266 h 37"/>
                <a:gd name="T10" fmla="*/ 26770 w 28"/>
                <a:gd name="T11" fmla="*/ 81434 h 37"/>
                <a:gd name="T12" fmla="*/ 31576 w 28"/>
                <a:gd name="T13" fmla="*/ 74672 h 37"/>
                <a:gd name="T14" fmla="*/ 58134 w 28"/>
                <a:gd name="T15" fmla="*/ 29044 h 37"/>
                <a:gd name="T16" fmla="*/ 63101 w 28"/>
                <a:gd name="T17" fmla="*/ 1314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3" name="Freeform 46"/>
            <p:cNvSpPr>
              <a:spLocks/>
            </p:cNvSpPr>
            <p:nvPr userDrawn="1"/>
          </p:nvSpPr>
          <p:spPr bwMode="auto">
            <a:xfrm>
              <a:off x="2676" y="2142"/>
              <a:ext cx="45" cy="59"/>
            </a:xfrm>
            <a:custGeom>
              <a:avLst/>
              <a:gdLst>
                <a:gd name="T0" fmla="*/ 44652 w 19"/>
                <a:gd name="T1" fmla="*/ 8621 h 25"/>
                <a:gd name="T2" fmla="*/ 18853 w 19"/>
                <a:gd name="T3" fmla="*/ 51842 h 25"/>
                <a:gd name="T4" fmla="*/ 16766 w 19"/>
                <a:gd name="T5" fmla="*/ 56675 h 25"/>
                <a:gd name="T6" fmla="*/ 4903 w 19"/>
                <a:gd name="T7" fmla="*/ 36608 h 25"/>
                <a:gd name="T8" fmla="*/ 0 w 19"/>
                <a:gd name="T9" fmla="*/ 13461 h 25"/>
                <a:gd name="T10" fmla="*/ 2070 w 19"/>
                <a:gd name="T11" fmla="*/ 0 h 25"/>
                <a:gd name="T12" fmla="*/ 37573 w 19"/>
                <a:gd name="T13" fmla="*/ 2048 h 25"/>
                <a:gd name="T14" fmla="*/ 44652 w 19"/>
                <a:gd name="T15" fmla="*/ 4833 h 25"/>
                <a:gd name="T16" fmla="*/ 44652 w 19"/>
                <a:gd name="T17" fmla="*/ 8621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4" name="Freeform 47"/>
            <p:cNvSpPr>
              <a:spLocks/>
            </p:cNvSpPr>
            <p:nvPr userDrawn="1"/>
          </p:nvSpPr>
          <p:spPr bwMode="auto">
            <a:xfrm>
              <a:off x="2757" y="2128"/>
              <a:ext cx="66" cy="90"/>
            </a:xfrm>
            <a:custGeom>
              <a:avLst/>
              <a:gdLst>
                <a:gd name="T0" fmla="*/ 2044 w 28"/>
                <a:gd name="T1" fmla="*/ 27502 h 38"/>
                <a:gd name="T2" fmla="*/ 31576 w 28"/>
                <a:gd name="T3" fmla="*/ 83979 h 38"/>
                <a:gd name="T4" fmla="*/ 36399 w 28"/>
                <a:gd name="T5" fmla="*/ 88989 h 38"/>
                <a:gd name="T6" fmla="*/ 56251 w 28"/>
                <a:gd name="T7" fmla="*/ 63561 h 38"/>
                <a:gd name="T8" fmla="*/ 63101 w 28"/>
                <a:gd name="T9" fmla="*/ 27502 h 38"/>
                <a:gd name="T10" fmla="*/ 58134 w 28"/>
                <a:gd name="T11" fmla="*/ 0 h 38"/>
                <a:gd name="T12" fmla="*/ 11357 w 28"/>
                <a:gd name="T13" fmla="*/ 7079 h 38"/>
                <a:gd name="T14" fmla="*/ 0 w 28"/>
                <a:gd name="T15" fmla="*/ 16766 h 38"/>
                <a:gd name="T16" fmla="*/ 2044 w 28"/>
                <a:gd name="T17" fmla="*/ 2750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5" name="Freeform 48"/>
            <p:cNvSpPr>
              <a:spLocks/>
            </p:cNvSpPr>
            <p:nvPr userDrawn="1"/>
          </p:nvSpPr>
          <p:spPr bwMode="auto">
            <a:xfrm>
              <a:off x="2768" y="2142"/>
              <a:ext cx="45" cy="59"/>
            </a:xfrm>
            <a:custGeom>
              <a:avLst/>
              <a:gdLst>
                <a:gd name="T0" fmla="*/ 23845 w 19"/>
                <a:gd name="T1" fmla="*/ 50065 h 25"/>
                <a:gd name="T2" fmla="*/ 2070 w 19"/>
                <a:gd name="T3" fmla="*/ 8621 h 25"/>
                <a:gd name="T4" fmla="*/ 0 w 19"/>
                <a:gd name="T5" fmla="*/ 4833 h 25"/>
                <a:gd name="T6" fmla="*/ 4903 w 19"/>
                <a:gd name="T7" fmla="*/ 2048 h 25"/>
                <a:gd name="T8" fmla="*/ 39709 w 19"/>
                <a:gd name="T9" fmla="*/ 0 h 25"/>
                <a:gd name="T10" fmla="*/ 44652 w 19"/>
                <a:gd name="T11" fmla="*/ 8621 h 25"/>
                <a:gd name="T12" fmla="*/ 39709 w 19"/>
                <a:gd name="T13" fmla="*/ 38369 h 25"/>
                <a:gd name="T14" fmla="*/ 27502 w 19"/>
                <a:gd name="T15" fmla="*/ 56675 h 25"/>
                <a:gd name="T16" fmla="*/ 23845 w 19"/>
                <a:gd name="T17" fmla="*/ 50065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6" name="Freeform 49"/>
            <p:cNvSpPr>
              <a:spLocks/>
            </p:cNvSpPr>
            <p:nvPr userDrawn="1"/>
          </p:nvSpPr>
          <p:spPr bwMode="auto">
            <a:xfrm>
              <a:off x="2702" y="2164"/>
              <a:ext cx="85" cy="73"/>
            </a:xfrm>
            <a:custGeom>
              <a:avLst/>
              <a:gdLst>
                <a:gd name="T0" fmla="*/ 33974 w 36"/>
                <a:gd name="T1" fmla="*/ 4769 h 31"/>
                <a:gd name="T2" fmla="*/ 2052 w 36"/>
                <a:gd name="T3" fmla="*/ 50978 h 31"/>
                <a:gd name="T4" fmla="*/ 0 w 36"/>
                <a:gd name="T5" fmla="*/ 55746 h 31"/>
                <a:gd name="T6" fmla="*/ 38451 w 36"/>
                <a:gd name="T7" fmla="*/ 69089 h 31"/>
                <a:gd name="T8" fmla="*/ 61854 w 36"/>
                <a:gd name="T9" fmla="*/ 66976 h 31"/>
                <a:gd name="T10" fmla="*/ 82334 w 36"/>
                <a:gd name="T11" fmla="*/ 55746 h 31"/>
                <a:gd name="T12" fmla="*/ 80216 w 36"/>
                <a:gd name="T13" fmla="*/ 50978 h 31"/>
                <a:gd name="T14" fmla="*/ 48363 w 36"/>
                <a:gd name="T15" fmla="*/ 6466 h 31"/>
                <a:gd name="T16" fmla="*/ 41740 w 36"/>
                <a:gd name="T17" fmla="*/ 0 h 31"/>
                <a:gd name="T18" fmla="*/ 33974 w 36"/>
                <a:gd name="T19" fmla="*/ 4769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7" name="Freeform 50"/>
            <p:cNvSpPr>
              <a:spLocks/>
            </p:cNvSpPr>
            <p:nvPr userDrawn="1"/>
          </p:nvSpPr>
          <p:spPr bwMode="auto">
            <a:xfrm>
              <a:off x="2719" y="2180"/>
              <a:ext cx="52" cy="45"/>
            </a:xfrm>
            <a:custGeom>
              <a:avLst/>
              <a:gdLst>
                <a:gd name="T0" fmla="*/ 2061 w 22"/>
                <a:gd name="T1" fmla="*/ 32630 h 19"/>
                <a:gd name="T2" fmla="*/ 23532 w 22"/>
                <a:gd name="T3" fmla="*/ 2070 h 19"/>
                <a:gd name="T4" fmla="*/ 25090 w 22"/>
                <a:gd name="T5" fmla="*/ 0 h 19"/>
                <a:gd name="T6" fmla="*/ 27213 w 22"/>
                <a:gd name="T7" fmla="*/ 2070 h 19"/>
                <a:gd name="T8" fmla="*/ 48632 w 22"/>
                <a:gd name="T9" fmla="*/ 32630 h 19"/>
                <a:gd name="T10" fmla="*/ 50745 w 22"/>
                <a:gd name="T11" fmla="*/ 39709 h 19"/>
                <a:gd name="T12" fmla="*/ 23532 w 22"/>
                <a:gd name="T13" fmla="*/ 44652 h 19"/>
                <a:gd name="T14" fmla="*/ 0 w 22"/>
                <a:gd name="T15" fmla="*/ 37573 h 19"/>
                <a:gd name="T16" fmla="*/ 2061 w 22"/>
                <a:gd name="T17" fmla="*/ 3263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8" name="Freeform 51"/>
            <p:cNvSpPr>
              <a:spLocks noEditPoints="1"/>
            </p:cNvSpPr>
            <p:nvPr userDrawn="1"/>
          </p:nvSpPr>
          <p:spPr bwMode="auto">
            <a:xfrm>
              <a:off x="2825" y="2279"/>
              <a:ext cx="24" cy="24"/>
            </a:xfrm>
            <a:custGeom>
              <a:avLst/>
              <a:gdLst>
                <a:gd name="T0" fmla="*/ 2321 w 10"/>
                <a:gd name="T1" fmla="*/ 13368 h 10"/>
                <a:gd name="T2" fmla="*/ 13368 w 10"/>
                <a:gd name="T3" fmla="*/ 2321 h 10"/>
                <a:gd name="T4" fmla="*/ 24290 w 10"/>
                <a:gd name="T5" fmla="*/ 13368 h 10"/>
                <a:gd name="T6" fmla="*/ 13368 w 10"/>
                <a:gd name="T7" fmla="*/ 24290 h 10"/>
                <a:gd name="T8" fmla="*/ 2321 w 10"/>
                <a:gd name="T9" fmla="*/ 13368 h 10"/>
                <a:gd name="T10" fmla="*/ 13368 w 10"/>
                <a:gd name="T11" fmla="*/ 26611 h 10"/>
                <a:gd name="T12" fmla="*/ 26611 w 10"/>
                <a:gd name="T13" fmla="*/ 13368 h 10"/>
                <a:gd name="T14" fmla="*/ 13368 w 10"/>
                <a:gd name="T15" fmla="*/ 0 h 10"/>
                <a:gd name="T16" fmla="*/ 0 w 10"/>
                <a:gd name="T17" fmla="*/ 13368 h 10"/>
                <a:gd name="T18" fmla="*/ 13368 w 10"/>
                <a:gd name="T19" fmla="*/ 26611 h 10"/>
                <a:gd name="T20" fmla="*/ 11088 w 10"/>
                <a:gd name="T21" fmla="*/ 13368 h 10"/>
                <a:gd name="T22" fmla="*/ 13368 w 10"/>
                <a:gd name="T23" fmla="*/ 13368 h 10"/>
                <a:gd name="T24" fmla="*/ 15691 w 10"/>
                <a:gd name="T25" fmla="*/ 21041 h 10"/>
                <a:gd name="T26" fmla="*/ 18720 w 10"/>
                <a:gd name="T27" fmla="*/ 21041 h 10"/>
                <a:gd name="T28" fmla="*/ 15691 w 10"/>
                <a:gd name="T29" fmla="*/ 13368 h 10"/>
                <a:gd name="T30" fmla="*/ 18720 w 10"/>
                <a:gd name="T31" fmla="*/ 11088 h 10"/>
                <a:gd name="T32" fmla="*/ 13368 w 10"/>
                <a:gd name="T33" fmla="*/ 5570 h 10"/>
                <a:gd name="T34" fmla="*/ 7800 w 10"/>
                <a:gd name="T35" fmla="*/ 5570 h 10"/>
                <a:gd name="T36" fmla="*/ 7800 w 10"/>
                <a:gd name="T37" fmla="*/ 21041 h 10"/>
                <a:gd name="T38" fmla="*/ 11088 w 10"/>
                <a:gd name="T39" fmla="*/ 21041 h 10"/>
                <a:gd name="T40" fmla="*/ 11088 w 10"/>
                <a:gd name="T41" fmla="*/ 13368 h 10"/>
                <a:gd name="T42" fmla="*/ 11088 w 10"/>
                <a:gd name="T43" fmla="*/ 13368 h 10"/>
                <a:gd name="T44" fmla="*/ 11088 w 10"/>
                <a:gd name="T45" fmla="*/ 7800 h 10"/>
                <a:gd name="T46" fmla="*/ 13368 w 10"/>
                <a:gd name="T47" fmla="*/ 7800 h 10"/>
                <a:gd name="T48" fmla="*/ 15691 w 10"/>
                <a:gd name="T49" fmla="*/ 11088 h 10"/>
                <a:gd name="T50" fmla="*/ 13368 w 10"/>
                <a:gd name="T51" fmla="*/ 13368 h 10"/>
                <a:gd name="T52" fmla="*/ 11088 w 10"/>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9" name="Freeform 52"/>
            <p:cNvSpPr>
              <a:spLocks noEditPoints="1"/>
            </p:cNvSpPr>
            <p:nvPr userDrawn="1"/>
          </p:nvSpPr>
          <p:spPr bwMode="auto">
            <a:xfrm>
              <a:off x="3099" y="2279"/>
              <a:ext cx="22" cy="24"/>
            </a:xfrm>
            <a:custGeom>
              <a:avLst/>
              <a:gdLst>
                <a:gd name="T0" fmla="*/ 2540 w 9"/>
                <a:gd name="T1" fmla="*/ 13368 h 10"/>
                <a:gd name="T2" fmla="*/ 15178 w 9"/>
                <a:gd name="T3" fmla="*/ 2321 h 10"/>
                <a:gd name="T4" fmla="*/ 25562 w 9"/>
                <a:gd name="T5" fmla="*/ 13368 h 10"/>
                <a:gd name="T6" fmla="*/ 15178 w 9"/>
                <a:gd name="T7" fmla="*/ 24290 h 10"/>
                <a:gd name="T8" fmla="*/ 2540 w 9"/>
                <a:gd name="T9" fmla="*/ 13368 h 10"/>
                <a:gd name="T10" fmla="*/ 15178 w 9"/>
                <a:gd name="T11" fmla="*/ 26611 h 10"/>
                <a:gd name="T12" fmla="*/ 28204 w 9"/>
                <a:gd name="T13" fmla="*/ 13368 h 10"/>
                <a:gd name="T14" fmla="*/ 15178 w 9"/>
                <a:gd name="T15" fmla="*/ 0 h 10"/>
                <a:gd name="T16" fmla="*/ 0 w 9"/>
                <a:gd name="T17" fmla="*/ 13368 h 10"/>
                <a:gd name="T18" fmla="*/ 15178 w 9"/>
                <a:gd name="T19" fmla="*/ 26611 h 10"/>
                <a:gd name="T20" fmla="*/ 12560 w 9"/>
                <a:gd name="T21" fmla="*/ 13368 h 10"/>
                <a:gd name="T22" fmla="*/ 15178 w 9"/>
                <a:gd name="T23" fmla="*/ 13368 h 10"/>
                <a:gd name="T24" fmla="*/ 19204 w 9"/>
                <a:gd name="T25" fmla="*/ 21041 h 10"/>
                <a:gd name="T26" fmla="*/ 21995 w 9"/>
                <a:gd name="T27" fmla="*/ 21041 h 10"/>
                <a:gd name="T28" fmla="*/ 15178 w 9"/>
                <a:gd name="T29" fmla="*/ 13368 h 10"/>
                <a:gd name="T30" fmla="*/ 21995 w 9"/>
                <a:gd name="T31" fmla="*/ 11088 h 10"/>
                <a:gd name="T32" fmla="*/ 15178 w 9"/>
                <a:gd name="T33" fmla="*/ 5570 h 10"/>
                <a:gd name="T34" fmla="*/ 8998 w 9"/>
                <a:gd name="T35" fmla="*/ 5570 h 10"/>
                <a:gd name="T36" fmla="*/ 8998 w 9"/>
                <a:gd name="T37" fmla="*/ 21041 h 10"/>
                <a:gd name="T38" fmla="*/ 12560 w 9"/>
                <a:gd name="T39" fmla="*/ 21041 h 10"/>
                <a:gd name="T40" fmla="*/ 12560 w 9"/>
                <a:gd name="T41" fmla="*/ 13368 h 10"/>
                <a:gd name="T42" fmla="*/ 12560 w 9"/>
                <a:gd name="T43" fmla="*/ 13368 h 10"/>
                <a:gd name="T44" fmla="*/ 12560 w 9"/>
                <a:gd name="T45" fmla="*/ 7800 h 10"/>
                <a:gd name="T46" fmla="*/ 15178 w 9"/>
                <a:gd name="T47" fmla="*/ 7800 h 10"/>
                <a:gd name="T48" fmla="*/ 19204 w 9"/>
                <a:gd name="T49" fmla="*/ 11088 h 10"/>
                <a:gd name="T50" fmla="*/ 15178 w 9"/>
                <a:gd name="T51" fmla="*/ 13368 h 10"/>
                <a:gd name="T52" fmla="*/ 12560 w 9"/>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0" name="Freeform 53"/>
            <p:cNvSpPr>
              <a:spLocks/>
            </p:cNvSpPr>
            <p:nvPr userDrawn="1"/>
          </p:nvSpPr>
          <p:spPr bwMode="auto">
            <a:xfrm>
              <a:off x="2927" y="2015"/>
              <a:ext cx="229" cy="290"/>
            </a:xfrm>
            <a:custGeom>
              <a:avLst/>
              <a:gdLst>
                <a:gd name="T0" fmla="*/ 16276 w 97"/>
                <a:gd name="T1" fmla="*/ 0 h 123"/>
                <a:gd name="T2" fmla="*/ 18332 w 97"/>
                <a:gd name="T3" fmla="*/ 0 h 123"/>
                <a:gd name="T4" fmla="*/ 114094 w 97"/>
                <a:gd name="T5" fmla="*/ 23030 h 123"/>
                <a:gd name="T6" fmla="*/ 202781 w 97"/>
                <a:gd name="T7" fmla="*/ 0 h 123"/>
                <a:gd name="T8" fmla="*/ 204308 w 97"/>
                <a:gd name="T9" fmla="*/ 2047 h 123"/>
                <a:gd name="T10" fmla="*/ 221105 w 97"/>
                <a:gd name="T11" fmla="*/ 85901 h 123"/>
                <a:gd name="T12" fmla="*/ 114094 w 97"/>
                <a:gd name="T13" fmla="*/ 277054 h 123"/>
                <a:gd name="T14" fmla="*/ 114094 w 97"/>
                <a:gd name="T15" fmla="*/ 277054 h 123"/>
                <a:gd name="T16" fmla="*/ 0 w 97"/>
                <a:gd name="T17" fmla="*/ 76635 h 123"/>
                <a:gd name="T18" fmla="*/ 16276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1" name="Freeform 54"/>
            <p:cNvSpPr>
              <a:spLocks/>
            </p:cNvSpPr>
            <p:nvPr userDrawn="1"/>
          </p:nvSpPr>
          <p:spPr bwMode="auto">
            <a:xfrm>
              <a:off x="2946" y="2043"/>
              <a:ext cx="191" cy="241"/>
            </a:xfrm>
            <a:custGeom>
              <a:avLst/>
              <a:gdLst>
                <a:gd name="T0" fmla="*/ 8602 w 81"/>
                <a:gd name="T1" fmla="*/ 0 h 102"/>
                <a:gd name="T2" fmla="*/ 8602 w 81"/>
                <a:gd name="T3" fmla="*/ 0 h 102"/>
                <a:gd name="T4" fmla="*/ 0 w 81"/>
                <a:gd name="T5" fmla="*/ 57060 h 102"/>
                <a:gd name="T6" fmla="*/ 94413 w 81"/>
                <a:gd name="T7" fmla="*/ 233860 h 102"/>
                <a:gd name="T8" fmla="*/ 94413 w 81"/>
                <a:gd name="T9" fmla="*/ 233860 h 102"/>
                <a:gd name="T10" fmla="*/ 182405 w 81"/>
                <a:gd name="T11" fmla="*/ 64193 h 102"/>
                <a:gd name="T12" fmla="*/ 171035 w 81"/>
                <a:gd name="T13" fmla="*/ 0 h 102"/>
                <a:gd name="T14" fmla="*/ 171035 w 81"/>
                <a:gd name="T15" fmla="*/ 0 h 102"/>
                <a:gd name="T16" fmla="*/ 92812 w 81"/>
                <a:gd name="T17" fmla="*/ 16485 h 102"/>
                <a:gd name="T18" fmla="*/ 8602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2" name="Freeform 55"/>
            <p:cNvSpPr>
              <a:spLocks/>
            </p:cNvSpPr>
            <p:nvPr userDrawn="1"/>
          </p:nvSpPr>
          <p:spPr bwMode="auto">
            <a:xfrm>
              <a:off x="2960" y="2058"/>
              <a:ext cx="165" cy="212"/>
            </a:xfrm>
            <a:custGeom>
              <a:avLst/>
              <a:gdLst>
                <a:gd name="T0" fmla="*/ 4818 w 70"/>
                <a:gd name="T1" fmla="*/ 0 h 90"/>
                <a:gd name="T2" fmla="*/ 6850 w 70"/>
                <a:gd name="T3" fmla="*/ 0 h 90"/>
                <a:gd name="T4" fmla="*/ 80753 w 70"/>
                <a:gd name="T5" fmla="*/ 11241 h 90"/>
                <a:gd name="T6" fmla="*/ 150400 w 70"/>
                <a:gd name="T7" fmla="*/ 0 h 90"/>
                <a:gd name="T8" fmla="*/ 150400 w 70"/>
                <a:gd name="T9" fmla="*/ 2026 h 90"/>
                <a:gd name="T10" fmla="*/ 157316 w 70"/>
                <a:gd name="T11" fmla="*/ 46270 h 90"/>
                <a:gd name="T12" fmla="*/ 80753 w 70"/>
                <a:gd name="T13" fmla="*/ 200733 h 90"/>
                <a:gd name="T14" fmla="*/ 80753 w 70"/>
                <a:gd name="T15" fmla="*/ 200733 h 90"/>
                <a:gd name="T16" fmla="*/ 0 w 70"/>
                <a:gd name="T17" fmla="*/ 39811 h 90"/>
                <a:gd name="T18" fmla="*/ 4818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3" name="Freeform 56"/>
            <p:cNvSpPr>
              <a:spLocks/>
            </p:cNvSpPr>
            <p:nvPr userDrawn="1"/>
          </p:nvSpPr>
          <p:spPr bwMode="auto">
            <a:xfrm>
              <a:off x="3031" y="2142"/>
              <a:ext cx="19" cy="22"/>
            </a:xfrm>
            <a:custGeom>
              <a:avLst/>
              <a:gdLst>
                <a:gd name="T0" fmla="*/ 19183 w 8"/>
                <a:gd name="T1" fmla="*/ 28204 h 9"/>
                <a:gd name="T2" fmla="*/ 19183 w 8"/>
                <a:gd name="T3" fmla="*/ 2540 h 9"/>
                <a:gd name="T4" fmla="*/ 2199 w 8"/>
                <a:gd name="T5" fmla="*/ 0 h 9"/>
                <a:gd name="T6" fmla="*/ 0 w 8"/>
                <a:gd name="T7" fmla="*/ 2540 h 9"/>
                <a:gd name="T8" fmla="*/ 19183 w 8"/>
                <a:gd name="T9" fmla="*/ 28204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4" name="Freeform 57"/>
            <p:cNvSpPr>
              <a:spLocks/>
            </p:cNvSpPr>
            <p:nvPr userDrawn="1"/>
          </p:nvSpPr>
          <p:spPr bwMode="auto">
            <a:xfrm>
              <a:off x="3000" y="2088"/>
              <a:ext cx="73" cy="73"/>
            </a:xfrm>
            <a:custGeom>
              <a:avLst/>
              <a:gdLst>
                <a:gd name="T0" fmla="*/ 50978 w 31"/>
                <a:gd name="T1" fmla="*/ 55746 h 31"/>
                <a:gd name="T2" fmla="*/ 50978 w 31"/>
                <a:gd name="T3" fmla="*/ 69089 h 31"/>
                <a:gd name="T4" fmla="*/ 69089 w 31"/>
                <a:gd name="T5" fmla="*/ 50978 h 31"/>
                <a:gd name="T6" fmla="*/ 15226 w 31"/>
                <a:gd name="T7" fmla="*/ 19613 h 31"/>
                <a:gd name="T8" fmla="*/ 18111 w 31"/>
                <a:gd name="T9" fmla="*/ 15226 h 31"/>
                <a:gd name="T10" fmla="*/ 29339 w 31"/>
                <a:gd name="T11" fmla="*/ 18111 h 31"/>
                <a:gd name="T12" fmla="*/ 35855 w 31"/>
                <a:gd name="T13" fmla="*/ 15226 h 31"/>
                <a:gd name="T14" fmla="*/ 24537 w 31"/>
                <a:gd name="T15" fmla="*/ 11230 h 31"/>
                <a:gd name="T16" fmla="*/ 24537 w 31"/>
                <a:gd name="T17" fmla="*/ 11230 h 31"/>
                <a:gd name="T18" fmla="*/ 39759 w 31"/>
                <a:gd name="T19" fmla="*/ 8329 h 31"/>
                <a:gd name="T20" fmla="*/ 32866 w 31"/>
                <a:gd name="T21" fmla="*/ 2025 h 31"/>
                <a:gd name="T22" fmla="*/ 22880 w 31"/>
                <a:gd name="T23" fmla="*/ 0 h 31"/>
                <a:gd name="T24" fmla="*/ 0 w 31"/>
                <a:gd name="T25" fmla="*/ 19613 h 31"/>
                <a:gd name="T26" fmla="*/ 22880 w 31"/>
                <a:gd name="T27" fmla="*/ 44528 h 31"/>
                <a:gd name="T28" fmla="*/ 39759 w 31"/>
                <a:gd name="T29" fmla="*/ 46185 h 31"/>
                <a:gd name="T30" fmla="*/ 50978 w 31"/>
                <a:gd name="T31" fmla="*/ 55746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5" name="Freeform 58"/>
            <p:cNvSpPr>
              <a:spLocks/>
            </p:cNvSpPr>
            <p:nvPr userDrawn="1"/>
          </p:nvSpPr>
          <p:spPr bwMode="auto">
            <a:xfrm>
              <a:off x="3033" y="2079"/>
              <a:ext cx="40" cy="37"/>
            </a:xfrm>
            <a:custGeom>
              <a:avLst/>
              <a:gdLst>
                <a:gd name="T0" fmla="*/ 0 w 17"/>
                <a:gd name="T1" fmla="*/ 26108 h 16"/>
                <a:gd name="T2" fmla="*/ 0 w 17"/>
                <a:gd name="T3" fmla="*/ 28566 h 16"/>
                <a:gd name="T4" fmla="*/ 17965 w 17"/>
                <a:gd name="T5" fmla="*/ 30433 h 16"/>
                <a:gd name="T6" fmla="*/ 19555 w 17"/>
                <a:gd name="T7" fmla="*/ 30433 h 16"/>
                <a:gd name="T8" fmla="*/ 37515 w 17"/>
                <a:gd name="T9" fmla="*/ 17279 h 16"/>
                <a:gd name="T10" fmla="*/ 37515 w 17"/>
                <a:gd name="T11" fmla="*/ 13160 h 16"/>
                <a:gd name="T12" fmla="*/ 32736 w 17"/>
                <a:gd name="T13" fmla="*/ 7472 h 16"/>
                <a:gd name="T14" fmla="*/ 29205 w 17"/>
                <a:gd name="T15" fmla="*/ 9921 h 16"/>
                <a:gd name="T16" fmla="*/ 22433 w 17"/>
                <a:gd name="T17" fmla="*/ 13160 h 16"/>
                <a:gd name="T18" fmla="*/ 19555 w 17"/>
                <a:gd name="T19" fmla="*/ 15621 h 16"/>
                <a:gd name="T20" fmla="*/ 17965 w 17"/>
                <a:gd name="T21" fmla="*/ 9921 h 16"/>
                <a:gd name="T22" fmla="*/ 13275 w 17"/>
                <a:gd name="T23" fmla="*/ 4290 h 16"/>
                <a:gd name="T24" fmla="*/ 6412 w 17"/>
                <a:gd name="T25" fmla="*/ 1855 h 16"/>
                <a:gd name="T26" fmla="*/ 4755 w 17"/>
                <a:gd name="T27" fmla="*/ 0 h 16"/>
                <a:gd name="T28" fmla="*/ 2021 w 17"/>
                <a:gd name="T29" fmla="*/ 1855 h 16"/>
                <a:gd name="T30" fmla="*/ 2021 w 17"/>
                <a:gd name="T31" fmla="*/ 5691 h 16"/>
                <a:gd name="T32" fmla="*/ 13275 w 17"/>
                <a:gd name="T33" fmla="*/ 15621 h 16"/>
                <a:gd name="T34" fmla="*/ 11188 w 17"/>
                <a:gd name="T35" fmla="*/ 18787 h 16"/>
                <a:gd name="T36" fmla="*/ 13275 w 17"/>
                <a:gd name="T37" fmla="*/ 18787 h 16"/>
                <a:gd name="T38" fmla="*/ 15087 w 17"/>
                <a:gd name="T39" fmla="*/ 20503 h 16"/>
                <a:gd name="T40" fmla="*/ 13275 w 17"/>
                <a:gd name="T41" fmla="*/ 22942 h 16"/>
                <a:gd name="T42" fmla="*/ 11188 w 17"/>
                <a:gd name="T43" fmla="*/ 22942 h 16"/>
                <a:gd name="T44" fmla="*/ 11188 w 17"/>
                <a:gd name="T45" fmla="*/ 22942 h 16"/>
                <a:gd name="T46" fmla="*/ 8311 w 17"/>
                <a:gd name="T47" fmla="*/ 22942 h 16"/>
                <a:gd name="T48" fmla="*/ 0 w 17"/>
                <a:gd name="T49" fmla="*/ 26108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6" name="Freeform 59"/>
            <p:cNvSpPr>
              <a:spLocks/>
            </p:cNvSpPr>
            <p:nvPr userDrawn="1"/>
          </p:nvSpPr>
          <p:spPr bwMode="auto">
            <a:xfrm>
              <a:off x="3031" y="2091"/>
              <a:ext cx="4" cy="4"/>
            </a:xfrm>
            <a:custGeom>
              <a:avLst/>
              <a:gdLst>
                <a:gd name="T0" fmla="*/ 0 w 2"/>
                <a:gd name="T1" fmla="*/ 0 h 2"/>
                <a:gd name="T2" fmla="*/ 1024 w 2"/>
                <a:gd name="T3" fmla="*/ 512 h 2"/>
                <a:gd name="T4" fmla="*/ 1024 w 2"/>
                <a:gd name="T5" fmla="*/ 512 h 2"/>
                <a:gd name="T6" fmla="*/ 512 w 2"/>
                <a:gd name="T7" fmla="*/ 1024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7" name="Freeform 60"/>
            <p:cNvSpPr>
              <a:spLocks/>
            </p:cNvSpPr>
            <p:nvPr userDrawn="1"/>
          </p:nvSpPr>
          <p:spPr bwMode="auto">
            <a:xfrm>
              <a:off x="3021" y="2154"/>
              <a:ext cx="48" cy="45"/>
            </a:xfrm>
            <a:custGeom>
              <a:avLst/>
              <a:gdLst>
                <a:gd name="T0" fmla="*/ 5570 w 20"/>
                <a:gd name="T1" fmla="*/ 0 h 19"/>
                <a:gd name="T2" fmla="*/ 5570 w 20"/>
                <a:gd name="T3" fmla="*/ 0 h 19"/>
                <a:gd name="T4" fmla="*/ 0 w 20"/>
                <a:gd name="T5" fmla="*/ 8784 h 19"/>
                <a:gd name="T6" fmla="*/ 18720 w 20"/>
                <a:gd name="T7" fmla="*/ 25932 h 19"/>
                <a:gd name="T8" fmla="*/ 32083 w 20"/>
                <a:gd name="T9" fmla="*/ 25932 h 19"/>
                <a:gd name="T10" fmla="*/ 39341 w 20"/>
                <a:gd name="T11" fmla="*/ 32630 h 19"/>
                <a:gd name="T12" fmla="*/ 39341 w 20"/>
                <a:gd name="T13" fmla="*/ 44652 h 19"/>
                <a:gd name="T14" fmla="*/ 52728 w 20"/>
                <a:gd name="T15" fmla="*/ 30555 h 19"/>
                <a:gd name="T16" fmla="*/ 5570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9" name="Freeform 62"/>
            <p:cNvSpPr>
              <a:spLocks/>
            </p:cNvSpPr>
            <p:nvPr userDrawn="1"/>
          </p:nvSpPr>
          <p:spPr bwMode="auto">
            <a:xfrm>
              <a:off x="3026" y="2190"/>
              <a:ext cx="35" cy="42"/>
            </a:xfrm>
            <a:custGeom>
              <a:avLst/>
              <a:gdLst>
                <a:gd name="T0" fmla="*/ 5957 w 15"/>
                <a:gd name="T1" fmla="*/ 1932 h 18"/>
                <a:gd name="T2" fmla="*/ 7889 w 15"/>
                <a:gd name="T3" fmla="*/ 0 h 18"/>
                <a:gd name="T4" fmla="*/ 0 w 15"/>
                <a:gd name="T5" fmla="*/ 10519 h 18"/>
                <a:gd name="T6" fmla="*/ 24544 w 15"/>
                <a:gd name="T7" fmla="*/ 35014 h 18"/>
                <a:gd name="T8" fmla="*/ 24544 w 15"/>
                <a:gd name="T9" fmla="*/ 35014 h 18"/>
                <a:gd name="T10" fmla="*/ 24544 w 15"/>
                <a:gd name="T11" fmla="*/ 36930 h 18"/>
                <a:gd name="T12" fmla="*/ 30858 w 15"/>
                <a:gd name="T13" fmla="*/ 26297 h 18"/>
                <a:gd name="T14" fmla="*/ 5957 w 15"/>
                <a:gd name="T15" fmla="*/ 1932 h 18"/>
                <a:gd name="T16" fmla="*/ 5957 w 15"/>
                <a:gd name="T17" fmla="*/ 1932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24663 h 14"/>
                <a:gd name="T4" fmla="*/ 8125 w 4"/>
                <a:gd name="T5" fmla="*/ 31576 h 14"/>
                <a:gd name="T6" fmla="*/ 15438 w 4"/>
                <a:gd name="T7" fmla="*/ 24663 h 14"/>
                <a:gd name="T8" fmla="*/ 15438 w 4"/>
                <a:gd name="T9" fmla="*/ 8578 h 14"/>
                <a:gd name="T10" fmla="*/ 12238 w 4"/>
                <a:gd name="T11" fmla="*/ 2044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1" name="Freeform 64"/>
            <p:cNvSpPr>
              <a:spLocks/>
            </p:cNvSpPr>
            <p:nvPr userDrawn="1"/>
          </p:nvSpPr>
          <p:spPr bwMode="auto">
            <a:xfrm>
              <a:off x="3033" y="2232"/>
              <a:ext cx="5" cy="17"/>
            </a:xfrm>
            <a:custGeom>
              <a:avLst/>
              <a:gdLst>
                <a:gd name="T0" fmla="*/ 8125 w 2"/>
                <a:gd name="T1" fmla="*/ 11902 h 7"/>
                <a:gd name="T2" fmla="*/ 4895 w 2"/>
                <a:gd name="T3" fmla="*/ 0 h 7"/>
                <a:gd name="T4" fmla="*/ 0 w 2"/>
                <a:gd name="T5" fmla="*/ 11902 h 7"/>
                <a:gd name="T6" fmla="*/ 4895 w 2"/>
                <a:gd name="T7" fmla="*/ 20524 h 7"/>
                <a:gd name="T8" fmla="*/ 8125 w 2"/>
                <a:gd name="T9" fmla="*/ 14367 h 7"/>
                <a:gd name="T10" fmla="*/ 8125 w 2"/>
                <a:gd name="T11" fmla="*/ 11902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120895480"/>
      </p:ext>
    </p:extLst>
  </p:cSld>
  <p:clrMapOvr>
    <a:masterClrMapping/>
  </p:clrMapOvr>
</p:sldLayout>
</file>

<file path=ppt/slideLayouts/slideLayout4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8CB66EE2-46D9-4EC9-9682-064F2FA137E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3058759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86494765"/>
      </p:ext>
    </p:extLst>
  </p:cSld>
  <p:clrMapOvr>
    <a:masterClrMapping/>
  </p:clrMapOvr>
</p:sldLayout>
</file>

<file path=ppt/slideLayouts/slideLayout4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fld id="{D68BCCD6-3C3A-46C5-93A2-BFE4B2DC0778}"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56136896"/>
      </p:ext>
    </p:extLst>
  </p:cSld>
  <p:clrMapOvr>
    <a:masterClrMapping/>
  </p:clrMapOvr>
</p:sldLayout>
</file>

<file path=ppt/slideLayouts/slideLayout4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fld id="{9F01516D-425A-439E-A7D3-A417E82CC4D7}"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713313206"/>
      </p:ext>
    </p:extLst>
  </p:cSld>
  <p:clrMapOvr>
    <a:masterClrMapping/>
  </p:clrMapOvr>
</p:sldLayout>
</file>

<file path=ppt/slideLayouts/slideLayout4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fld id="{6AD27769-917E-4F54-B231-1CFEB4B26CBB}"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525423502"/>
      </p:ext>
    </p:extLst>
  </p:cSld>
  <p:clrMapOvr>
    <a:masterClrMapping/>
  </p:clrMapOvr>
</p:sldLayout>
</file>

<file path=ppt/slideLayouts/slideLayout4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fld id="{CE120136-10F1-427F-9178-F8E8BD31F45F}"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253719165"/>
      </p:ext>
    </p:extLst>
  </p:cSld>
  <p:clrMapOvr>
    <a:masterClrMapping/>
  </p:clrMapOvr>
</p:sldLayout>
</file>

<file path=ppt/slideLayouts/slideLayout4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fld id="{B4A5D936-B6E9-4CFB-A83B-FB46A449D2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12374092"/>
      </p:ext>
    </p:extLst>
  </p:cSld>
  <p:clrMapOvr>
    <a:masterClrMapping/>
  </p:clrMapOvr>
</p:sldLayout>
</file>

<file path=ppt/slideLayouts/slideLayout4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49A7FC7E-4F97-471F-8D4B-9BBFF657CA3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97060902"/>
      </p:ext>
    </p:extLst>
  </p:cSld>
  <p:clrMapOvr>
    <a:masterClrMapping/>
  </p:clrMapOvr>
</p:sldLayout>
</file>

<file path=ppt/slideLayouts/slideLayout4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D5E698E2-0297-4FE4-A07B-111F6D9A466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969696787"/>
      </p:ext>
    </p:extLst>
  </p:cSld>
  <p:clrMapOvr>
    <a:masterClrMapping/>
  </p:clrMapOvr>
</p:sldLayout>
</file>

<file path=ppt/slideLayouts/slideLayout4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4CC791E0-E9FE-4247-9A77-F3FF91A2DE1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964446296"/>
      </p:ext>
    </p:extLst>
  </p:cSld>
  <p:clrMapOvr>
    <a:masterClrMapping/>
  </p:clrMapOvr>
</p:sldLayout>
</file>

<file path=ppt/slideLayouts/slideLayout4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78963A17-E11E-4AA4-8449-77EE86888CC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964600651"/>
      </p:ext>
    </p:extLst>
  </p:cSld>
  <p:clrMapOvr>
    <a:masterClrMapping/>
  </p:clrMapOvr>
</p:sldLayout>
</file>

<file path=ppt/slideLayouts/slideLayout49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fld id="{3F1B8CD0-C0EA-42A9-BE67-2542AF0D393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824433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76520536"/>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89072576"/>
      </p:ext>
    </p:extLst>
  </p:cSld>
  <p:clrMapOvr>
    <a:masterClrMapping/>
  </p:clrMapOvr>
</p:sldLayout>
</file>

<file path=ppt/slideLayouts/slideLayout50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47688" y="1524000"/>
            <a:ext cx="8316912" cy="4826000"/>
          </a:xfrm>
        </p:spPr>
        <p:txBody>
          <a:bodyPr/>
          <a:lstStyle/>
          <a:p>
            <a:pPr lvl="0"/>
            <a:r>
              <a:rPr lang="en-US" noProof="0" dirty="0" smtClean="0"/>
              <a:t>Click icon to add table</a:t>
            </a:r>
            <a:endParaRPr lang="en-US" noProof="0" dirty="0"/>
          </a:p>
        </p:txBody>
      </p:sp>
      <p:sp>
        <p:nvSpPr>
          <p:cNvPr id="4" name="Rectangle 15"/>
          <p:cNvSpPr>
            <a:spLocks noGrp="1" noChangeArrowheads="1"/>
          </p:cNvSpPr>
          <p:nvPr>
            <p:ph type="sldNum" sz="quarter" idx="10"/>
          </p:nvPr>
        </p:nvSpPr>
        <p:spPr>
          <a:ln/>
        </p:spPr>
        <p:txBody>
          <a:bodyPr/>
          <a:lstStyle>
            <a:lvl1pPr>
              <a:defRPr/>
            </a:lvl1pPr>
          </a:lstStyle>
          <a:p>
            <a:fld id="{39EB57C6-3D3B-40FB-B235-2C585CF3146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152233880"/>
      </p:ext>
    </p:extLst>
  </p:cSld>
  <p:clrMapOvr>
    <a:masterClrMapping/>
  </p:clrMapOvr>
</p:sldLayout>
</file>

<file path=ppt/slideLayouts/slideLayout50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47689" y="1524000"/>
            <a:ext cx="4081462"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8496301" y="6505575"/>
            <a:ext cx="457200" cy="200025"/>
          </a:xfrm>
        </p:spPr>
        <p:txBody>
          <a:bodyPr/>
          <a:lstStyle>
            <a:lvl1pPr>
              <a:defRPr/>
            </a:lvl1pPr>
          </a:lstStyle>
          <a:p>
            <a:fld id="{AB51987E-09C7-4129-8E88-CD7D0C3E53A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473179056"/>
      </p:ext>
    </p:extLst>
  </p:cSld>
  <p:clrMapOvr>
    <a:masterClrMapping/>
  </p:clrMapOvr>
</p:sldLayout>
</file>

<file path=ppt/slideLayouts/slideLayout5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04674457"/>
      </p:ext>
    </p:extLst>
  </p:cSld>
  <p:clrMapOvr>
    <a:masterClrMapping/>
  </p:clrMapOvr>
  <p:transition/>
</p:sldLayout>
</file>

<file path=ppt/slideLayouts/slideLayout5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3108172"/>
      </p:ext>
    </p:extLst>
  </p:cSld>
  <p:clrMapOvr>
    <a:masterClrMapping/>
  </p:clrMapOvr>
  <p:transition/>
  <p:timing>
    <p:tnLst>
      <p:par>
        <p:cTn id="1" dur="indefinite" restart="never" nodeType="tmRoot"/>
      </p:par>
    </p:tnLst>
  </p:timing>
</p:sldLayout>
</file>

<file path=ppt/slideLayouts/slideLayout5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83428931"/>
      </p:ext>
    </p:extLst>
  </p:cSld>
  <p:clrMapOvr>
    <a:masterClrMapping/>
  </p:clrMapOvr>
  <p:transition/>
</p:sldLayout>
</file>

<file path=ppt/slideLayouts/slideLayout5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8446381"/>
      </p:ext>
    </p:extLst>
  </p:cSld>
  <p:clrMapOvr>
    <a:masterClrMapping/>
  </p:clrMapOvr>
  <p:transition/>
</p:sldLayout>
</file>

<file path=ppt/slideLayouts/slideLayout5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7779822"/>
      </p:ext>
    </p:extLst>
  </p:cSld>
  <p:clrMapOvr>
    <a:masterClrMapping/>
  </p:clrMapOvr>
  <p:transition/>
</p:sldLayout>
</file>

<file path=ppt/slideLayouts/slideLayout5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41977437"/>
      </p:ext>
    </p:extLst>
  </p:cSld>
  <p:clrMapOvr>
    <a:masterClrMapping/>
  </p:clrMapOvr>
  <p:transition/>
</p:sldLayout>
</file>

<file path=ppt/slideLayouts/slideLayout5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7920669"/>
      </p:ext>
    </p:extLst>
  </p:cSld>
  <p:clrMapOvr>
    <a:masterClrMapping/>
  </p:clrMapOvr>
  <p:transition/>
</p:sldLayout>
</file>

<file path=ppt/slideLayouts/slideLayout5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53238128"/>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99390736"/>
      </p:ext>
    </p:extLst>
  </p:cSld>
  <p:clrMapOvr>
    <a:masterClrMapping/>
  </p:clrMapOvr>
</p:sldLayout>
</file>

<file path=ppt/slideLayouts/slideLayout5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00290408"/>
      </p:ext>
    </p:extLst>
  </p:cSld>
  <p:clrMapOvr>
    <a:masterClrMapping/>
  </p:clrMapOvr>
  <p:transition/>
</p:sldLayout>
</file>

<file path=ppt/slideLayouts/slideLayout5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5334693"/>
      </p:ext>
    </p:extLst>
  </p:cSld>
  <p:clrMapOvr>
    <a:masterClrMapping/>
  </p:clrMapOvr>
  <p:transition/>
</p:sldLayout>
</file>

<file path=ppt/slideLayouts/slideLayout5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0"/>
            <a:ext cx="2152650" cy="6202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305550" cy="6202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3284712"/>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4901724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891195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3478021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5249366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44603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2220462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7716391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209793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29768252"/>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6723121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6193994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0985053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485530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9867368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214726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799184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0621860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9285906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61787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75065"/>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0243076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553680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4529595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5850586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9024325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2177853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6146" name="Freeform 2"/>
          <p:cNvSpPr>
            <a:spLocks/>
          </p:cNvSpPr>
          <p:nvPr userDrawn="1"/>
        </p:nvSpPr>
        <p:spPr bwMode="auto">
          <a:xfrm>
            <a:off x="103189" y="88907"/>
            <a:ext cx="8934450" cy="6645275"/>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7" name="Freeform 3"/>
          <p:cNvSpPr>
            <a:spLocks/>
          </p:cNvSpPr>
          <p:nvPr userDrawn="1"/>
        </p:nvSpPr>
        <p:spPr bwMode="auto">
          <a:xfrm>
            <a:off x="-19050" y="3733800"/>
            <a:ext cx="9182100" cy="3124200"/>
          </a:xfrm>
          <a:custGeom>
            <a:avLst/>
            <a:gdLst>
              <a:gd name="T0" fmla="*/ 12 w 2880"/>
              <a:gd name="T1" fmla="*/ 952 h 952"/>
              <a:gd name="T2" fmla="*/ 2880 w 2880"/>
              <a:gd name="T3" fmla="*/ 952 h 952"/>
              <a:gd name="T4" fmla="*/ 2880 w 2880"/>
              <a:gd name="T5" fmla="*/ 91 h 952"/>
              <a:gd name="T6" fmla="*/ 0 w 2880"/>
              <a:gd name="T7" fmla="*/ 0 h 952"/>
              <a:gd name="T8" fmla="*/ 12 w 2880"/>
              <a:gd name="T9" fmla="*/ 952 h 952"/>
            </a:gdLst>
            <a:ahLst/>
            <a:cxnLst>
              <a:cxn ang="0">
                <a:pos x="T0" y="T1"/>
              </a:cxn>
              <a:cxn ang="0">
                <a:pos x="T2" y="T3"/>
              </a:cxn>
              <a:cxn ang="0">
                <a:pos x="T4" y="T5"/>
              </a:cxn>
              <a:cxn ang="0">
                <a:pos x="T6" y="T7"/>
              </a:cxn>
              <a:cxn ang="0">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8" name="Freeform 4"/>
          <p:cNvSpPr>
            <a:spLocks/>
          </p:cNvSpPr>
          <p:nvPr userDrawn="1"/>
        </p:nvSpPr>
        <p:spPr bwMode="auto">
          <a:xfrm>
            <a:off x="-28575" y="3740150"/>
            <a:ext cx="9207500" cy="3117850"/>
          </a:xfrm>
          <a:custGeom>
            <a:avLst/>
            <a:gdLst>
              <a:gd name="T0" fmla="*/ 2897 w 2897"/>
              <a:gd name="T1" fmla="*/ 103 h 982"/>
              <a:gd name="T2" fmla="*/ 0 w 2897"/>
              <a:gd name="T3" fmla="*/ 982 h 982"/>
              <a:gd name="T4" fmla="*/ 0 w 2897"/>
              <a:gd name="T5" fmla="*/ 211 h 982"/>
              <a:gd name="T6" fmla="*/ 2897 w 2897"/>
              <a:gd name="T7" fmla="*/ 0 h 982"/>
              <a:gd name="T8" fmla="*/ 2897 w 2897"/>
              <a:gd name="T9" fmla="*/ 103 h 982"/>
            </a:gdLst>
            <a:ahLst/>
            <a:cxnLst>
              <a:cxn ang="0">
                <a:pos x="T0" y="T1"/>
              </a:cxn>
              <a:cxn ang="0">
                <a:pos x="T2" y="T3"/>
              </a:cxn>
              <a:cxn ang="0">
                <a:pos x="T4" y="T5"/>
              </a:cxn>
              <a:cxn ang="0">
                <a:pos x="T6" y="T7"/>
              </a:cxn>
              <a:cxn ang="0">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183" name="Group 39"/>
          <p:cNvGrpSpPr>
            <a:grpSpLocks noChangeAspect="1"/>
          </p:cNvGrpSpPr>
          <p:nvPr userDrawn="1"/>
        </p:nvGrpSpPr>
        <p:grpSpPr bwMode="auto">
          <a:xfrm>
            <a:off x="384175" y="5800726"/>
            <a:ext cx="1092200" cy="573088"/>
            <a:chOff x="2603" y="2015"/>
            <a:chExt cx="553" cy="290"/>
          </a:xfrm>
        </p:grpSpPr>
        <p:sp>
          <p:nvSpPr>
            <p:cNvPr id="6184"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5"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6" name="Freeform 42"/>
            <p:cNvSpPr>
              <a:spLocks/>
            </p:cNvSpPr>
            <p:nvPr userDrawn="1"/>
          </p:nvSpPr>
          <p:spPr bwMode="auto">
            <a:xfrm>
              <a:off x="2674" y="2079"/>
              <a:ext cx="142" cy="45"/>
            </a:xfrm>
            <a:custGeom>
              <a:avLst/>
              <a:gdLst>
                <a:gd name="T0" fmla="*/ 1 w 60"/>
                <a:gd name="T1" fmla="*/ 19 h 19"/>
                <a:gd name="T2" fmla="*/ 21 w 60"/>
                <a:gd name="T3" fmla="*/ 19 h 19"/>
                <a:gd name="T4" fmla="*/ 28 w 60"/>
                <a:gd name="T5" fmla="*/ 15 h 19"/>
                <a:gd name="T6" fmla="*/ 26 w 60"/>
                <a:gd name="T7" fmla="*/ 8 h 19"/>
                <a:gd name="T8" fmla="*/ 30 w 60"/>
                <a:gd name="T9" fmla="*/ 4 h 19"/>
                <a:gd name="T10" fmla="*/ 34 w 60"/>
                <a:gd name="T11" fmla="*/ 8 h 19"/>
                <a:gd name="T12" fmla="*/ 31 w 60"/>
                <a:gd name="T13" fmla="*/ 15 h 19"/>
                <a:gd name="T14" fmla="*/ 37 w 60"/>
                <a:gd name="T15" fmla="*/ 19 h 19"/>
                <a:gd name="T16" fmla="*/ 56 w 60"/>
                <a:gd name="T17" fmla="*/ 19 h 19"/>
                <a:gd name="T18" fmla="*/ 60 w 60"/>
                <a:gd name="T19" fmla="*/ 19 h 19"/>
                <a:gd name="T20" fmla="*/ 47 w 60"/>
                <a:gd name="T21" fmla="*/ 4 h 19"/>
                <a:gd name="T22" fmla="*/ 30 w 60"/>
                <a:gd name="T23" fmla="*/ 0 h 19"/>
                <a:gd name="T24" fmla="*/ 12 w 60"/>
                <a:gd name="T25" fmla="*/ 4 h 19"/>
                <a:gd name="T26" fmla="*/ 0 w 60"/>
                <a:gd name="T27" fmla="*/ 19 h 19"/>
                <a:gd name="T28" fmla="*/ 1 w 60"/>
                <a:gd name="T2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7" name="Freeform 43"/>
            <p:cNvSpPr>
              <a:spLocks/>
            </p:cNvSpPr>
            <p:nvPr userDrawn="1"/>
          </p:nvSpPr>
          <p:spPr bwMode="auto">
            <a:xfrm>
              <a:off x="2693" y="2093"/>
              <a:ext cx="35" cy="21"/>
            </a:xfrm>
            <a:custGeom>
              <a:avLst/>
              <a:gdLst>
                <a:gd name="T0" fmla="*/ 13 w 15"/>
                <a:gd name="T1" fmla="*/ 8 h 9"/>
                <a:gd name="T2" fmla="*/ 1 w 15"/>
                <a:gd name="T3" fmla="*/ 8 h 9"/>
                <a:gd name="T4" fmla="*/ 0 w 15"/>
                <a:gd name="T5" fmla="*/ 8 h 9"/>
                <a:gd name="T6" fmla="*/ 13 w 15"/>
                <a:gd name="T7" fmla="*/ 0 h 9"/>
                <a:gd name="T8" fmla="*/ 13 w 15"/>
                <a:gd name="T9" fmla="*/ 0 h 9"/>
                <a:gd name="T10" fmla="*/ 13 w 15"/>
                <a:gd name="T11" fmla="*/ 3 h 9"/>
                <a:gd name="T12" fmla="*/ 15 w 15"/>
                <a:gd name="T13" fmla="*/ 8 h 9"/>
                <a:gd name="T14" fmla="*/ 13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8" name="Freeform 44"/>
            <p:cNvSpPr>
              <a:spLocks/>
            </p:cNvSpPr>
            <p:nvPr userDrawn="1"/>
          </p:nvSpPr>
          <p:spPr bwMode="auto">
            <a:xfrm>
              <a:off x="2759" y="2093"/>
              <a:ext cx="35" cy="19"/>
            </a:xfrm>
            <a:custGeom>
              <a:avLst/>
              <a:gdLst>
                <a:gd name="T0" fmla="*/ 2 w 15"/>
                <a:gd name="T1" fmla="*/ 8 h 8"/>
                <a:gd name="T2" fmla="*/ 1 w 15"/>
                <a:gd name="T3" fmla="*/ 8 h 8"/>
                <a:gd name="T4" fmla="*/ 3 w 15"/>
                <a:gd name="T5" fmla="*/ 3 h 8"/>
                <a:gd name="T6" fmla="*/ 3 w 15"/>
                <a:gd name="T7" fmla="*/ 0 h 8"/>
                <a:gd name="T8" fmla="*/ 3 w 15"/>
                <a:gd name="T9" fmla="*/ 0 h 8"/>
                <a:gd name="T10" fmla="*/ 15 w 15"/>
                <a:gd name="T11" fmla="*/ 8 h 8"/>
                <a:gd name="T12" fmla="*/ 15 w 15"/>
                <a:gd name="T13" fmla="*/ 8 h 8"/>
                <a:gd name="T14" fmla="*/ 2 w 15"/>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9" name="Freeform 45"/>
            <p:cNvSpPr>
              <a:spLocks/>
            </p:cNvSpPr>
            <p:nvPr userDrawn="1"/>
          </p:nvSpPr>
          <p:spPr bwMode="auto">
            <a:xfrm>
              <a:off x="2667" y="2131"/>
              <a:ext cx="66" cy="87"/>
            </a:xfrm>
            <a:custGeom>
              <a:avLst/>
              <a:gdLst>
                <a:gd name="T0" fmla="*/ 28 w 28"/>
                <a:gd name="T1" fmla="*/ 6 h 37"/>
                <a:gd name="T2" fmla="*/ 23 w 28"/>
                <a:gd name="T3" fmla="*/ 1 h 37"/>
                <a:gd name="T4" fmla="*/ 2 w 28"/>
                <a:gd name="T5" fmla="*/ 0 h 37"/>
                <a:gd name="T6" fmla="*/ 0 w 28"/>
                <a:gd name="T7" fmla="*/ 11 h 37"/>
                <a:gd name="T8" fmla="*/ 2 w 28"/>
                <a:gd name="T9" fmla="*/ 25 h 37"/>
                <a:gd name="T10" fmla="*/ 12 w 28"/>
                <a:gd name="T11" fmla="*/ 37 h 37"/>
                <a:gd name="T12" fmla="*/ 14 w 28"/>
                <a:gd name="T13" fmla="*/ 34 h 37"/>
                <a:gd name="T14" fmla="*/ 26 w 28"/>
                <a:gd name="T15" fmla="*/ 13 h 37"/>
                <a:gd name="T16" fmla="*/ 28 w 28"/>
                <a:gd name="T1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0" name="Freeform 46"/>
            <p:cNvSpPr>
              <a:spLocks/>
            </p:cNvSpPr>
            <p:nvPr userDrawn="1"/>
          </p:nvSpPr>
          <p:spPr bwMode="auto">
            <a:xfrm>
              <a:off x="2676" y="2142"/>
              <a:ext cx="45" cy="59"/>
            </a:xfrm>
            <a:custGeom>
              <a:avLst/>
              <a:gdLst>
                <a:gd name="T0" fmla="*/ 19 w 19"/>
                <a:gd name="T1" fmla="*/ 4 h 25"/>
                <a:gd name="T2" fmla="*/ 8 w 19"/>
                <a:gd name="T3" fmla="*/ 23 h 25"/>
                <a:gd name="T4" fmla="*/ 7 w 19"/>
                <a:gd name="T5" fmla="*/ 25 h 25"/>
                <a:gd name="T6" fmla="*/ 2 w 19"/>
                <a:gd name="T7" fmla="*/ 16 h 25"/>
                <a:gd name="T8" fmla="*/ 0 w 19"/>
                <a:gd name="T9" fmla="*/ 6 h 25"/>
                <a:gd name="T10" fmla="*/ 1 w 19"/>
                <a:gd name="T11" fmla="*/ 0 h 25"/>
                <a:gd name="T12" fmla="*/ 16 w 19"/>
                <a:gd name="T13" fmla="*/ 1 h 25"/>
                <a:gd name="T14" fmla="*/ 19 w 19"/>
                <a:gd name="T15" fmla="*/ 2 h 25"/>
                <a:gd name="T16" fmla="*/ 19 w 19"/>
                <a:gd name="T17"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1" name="Freeform 47"/>
            <p:cNvSpPr>
              <a:spLocks/>
            </p:cNvSpPr>
            <p:nvPr userDrawn="1"/>
          </p:nvSpPr>
          <p:spPr bwMode="auto">
            <a:xfrm>
              <a:off x="2757" y="2128"/>
              <a:ext cx="66" cy="90"/>
            </a:xfrm>
            <a:custGeom>
              <a:avLst/>
              <a:gdLst>
                <a:gd name="T0" fmla="*/ 1 w 28"/>
                <a:gd name="T1" fmla="*/ 12 h 38"/>
                <a:gd name="T2" fmla="*/ 14 w 28"/>
                <a:gd name="T3" fmla="*/ 36 h 38"/>
                <a:gd name="T4" fmla="*/ 16 w 28"/>
                <a:gd name="T5" fmla="*/ 38 h 38"/>
                <a:gd name="T6" fmla="*/ 25 w 28"/>
                <a:gd name="T7" fmla="*/ 27 h 38"/>
                <a:gd name="T8" fmla="*/ 28 w 28"/>
                <a:gd name="T9" fmla="*/ 12 h 38"/>
                <a:gd name="T10" fmla="*/ 26 w 28"/>
                <a:gd name="T11" fmla="*/ 0 h 38"/>
                <a:gd name="T12" fmla="*/ 5 w 28"/>
                <a:gd name="T13" fmla="*/ 3 h 38"/>
                <a:gd name="T14" fmla="*/ 0 w 28"/>
                <a:gd name="T15" fmla="*/ 7 h 38"/>
                <a:gd name="T16" fmla="*/ 1 w 28"/>
                <a:gd name="T17"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2" name="Freeform 48"/>
            <p:cNvSpPr>
              <a:spLocks/>
            </p:cNvSpPr>
            <p:nvPr userDrawn="1"/>
          </p:nvSpPr>
          <p:spPr bwMode="auto">
            <a:xfrm>
              <a:off x="2768" y="2142"/>
              <a:ext cx="45" cy="59"/>
            </a:xfrm>
            <a:custGeom>
              <a:avLst/>
              <a:gdLst>
                <a:gd name="T0" fmla="*/ 10 w 19"/>
                <a:gd name="T1" fmla="*/ 22 h 25"/>
                <a:gd name="T2" fmla="*/ 1 w 19"/>
                <a:gd name="T3" fmla="*/ 4 h 25"/>
                <a:gd name="T4" fmla="*/ 0 w 19"/>
                <a:gd name="T5" fmla="*/ 2 h 25"/>
                <a:gd name="T6" fmla="*/ 2 w 19"/>
                <a:gd name="T7" fmla="*/ 1 h 25"/>
                <a:gd name="T8" fmla="*/ 17 w 19"/>
                <a:gd name="T9" fmla="*/ 0 h 25"/>
                <a:gd name="T10" fmla="*/ 19 w 19"/>
                <a:gd name="T11" fmla="*/ 4 h 25"/>
                <a:gd name="T12" fmla="*/ 17 w 19"/>
                <a:gd name="T13" fmla="*/ 17 h 25"/>
                <a:gd name="T14" fmla="*/ 12 w 19"/>
                <a:gd name="T15" fmla="*/ 25 h 25"/>
                <a:gd name="T16" fmla="*/ 10 w 19"/>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3" name="Freeform 49"/>
            <p:cNvSpPr>
              <a:spLocks/>
            </p:cNvSpPr>
            <p:nvPr userDrawn="1"/>
          </p:nvSpPr>
          <p:spPr bwMode="auto">
            <a:xfrm>
              <a:off x="2702" y="2164"/>
              <a:ext cx="85" cy="73"/>
            </a:xfrm>
            <a:custGeom>
              <a:avLst/>
              <a:gdLst>
                <a:gd name="T0" fmla="*/ 15 w 36"/>
                <a:gd name="T1" fmla="*/ 2 h 31"/>
                <a:gd name="T2" fmla="*/ 1 w 36"/>
                <a:gd name="T3" fmla="*/ 23 h 31"/>
                <a:gd name="T4" fmla="*/ 0 w 36"/>
                <a:gd name="T5" fmla="*/ 25 h 31"/>
                <a:gd name="T6" fmla="*/ 17 w 36"/>
                <a:gd name="T7" fmla="*/ 31 h 31"/>
                <a:gd name="T8" fmla="*/ 27 w 36"/>
                <a:gd name="T9" fmla="*/ 30 h 31"/>
                <a:gd name="T10" fmla="*/ 36 w 36"/>
                <a:gd name="T11" fmla="*/ 25 h 31"/>
                <a:gd name="T12" fmla="*/ 35 w 36"/>
                <a:gd name="T13" fmla="*/ 23 h 31"/>
                <a:gd name="T14" fmla="*/ 21 w 36"/>
                <a:gd name="T15" fmla="*/ 3 h 31"/>
                <a:gd name="T16" fmla="*/ 18 w 36"/>
                <a:gd name="T17" fmla="*/ 0 h 31"/>
                <a:gd name="T18" fmla="*/ 15 w 36"/>
                <a:gd name="T19"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4" name="Freeform 50"/>
            <p:cNvSpPr>
              <a:spLocks/>
            </p:cNvSpPr>
            <p:nvPr userDrawn="1"/>
          </p:nvSpPr>
          <p:spPr bwMode="auto">
            <a:xfrm>
              <a:off x="2719" y="2180"/>
              <a:ext cx="52" cy="45"/>
            </a:xfrm>
            <a:custGeom>
              <a:avLst/>
              <a:gdLst>
                <a:gd name="T0" fmla="*/ 1 w 22"/>
                <a:gd name="T1" fmla="*/ 14 h 19"/>
                <a:gd name="T2" fmla="*/ 10 w 22"/>
                <a:gd name="T3" fmla="*/ 1 h 19"/>
                <a:gd name="T4" fmla="*/ 11 w 22"/>
                <a:gd name="T5" fmla="*/ 0 h 19"/>
                <a:gd name="T6" fmla="*/ 12 w 22"/>
                <a:gd name="T7" fmla="*/ 1 h 19"/>
                <a:gd name="T8" fmla="*/ 21 w 22"/>
                <a:gd name="T9" fmla="*/ 14 h 19"/>
                <a:gd name="T10" fmla="*/ 22 w 22"/>
                <a:gd name="T11" fmla="*/ 17 h 19"/>
                <a:gd name="T12" fmla="*/ 10 w 22"/>
                <a:gd name="T13" fmla="*/ 19 h 19"/>
                <a:gd name="T14" fmla="*/ 0 w 22"/>
                <a:gd name="T15" fmla="*/ 16 h 19"/>
                <a:gd name="T16" fmla="*/ 1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5" name="Freeform 51"/>
            <p:cNvSpPr>
              <a:spLocks noEditPoints="1"/>
            </p:cNvSpPr>
            <p:nvPr userDrawn="1"/>
          </p:nvSpPr>
          <p:spPr bwMode="auto">
            <a:xfrm>
              <a:off x="2825" y="2279"/>
              <a:ext cx="24" cy="24"/>
            </a:xfrm>
            <a:custGeom>
              <a:avLst/>
              <a:gdLst>
                <a:gd name="T0" fmla="*/ 1 w 10"/>
                <a:gd name="T1" fmla="*/ 5 h 10"/>
                <a:gd name="T2" fmla="*/ 5 w 10"/>
                <a:gd name="T3" fmla="*/ 1 h 10"/>
                <a:gd name="T4" fmla="*/ 9 w 10"/>
                <a:gd name="T5" fmla="*/ 5 h 10"/>
                <a:gd name="T6" fmla="*/ 5 w 10"/>
                <a:gd name="T7" fmla="*/ 9 h 10"/>
                <a:gd name="T8" fmla="*/ 1 w 10"/>
                <a:gd name="T9" fmla="*/ 5 h 10"/>
                <a:gd name="T10" fmla="*/ 5 w 10"/>
                <a:gd name="T11" fmla="*/ 10 h 10"/>
                <a:gd name="T12" fmla="*/ 10 w 10"/>
                <a:gd name="T13" fmla="*/ 5 h 10"/>
                <a:gd name="T14" fmla="*/ 5 w 10"/>
                <a:gd name="T15" fmla="*/ 0 h 10"/>
                <a:gd name="T16" fmla="*/ 0 w 10"/>
                <a:gd name="T17" fmla="*/ 5 h 10"/>
                <a:gd name="T18" fmla="*/ 5 w 10"/>
                <a:gd name="T19" fmla="*/ 10 h 10"/>
                <a:gd name="T20" fmla="*/ 4 w 10"/>
                <a:gd name="T21" fmla="*/ 5 h 10"/>
                <a:gd name="T22" fmla="*/ 5 w 10"/>
                <a:gd name="T23" fmla="*/ 5 h 10"/>
                <a:gd name="T24" fmla="*/ 6 w 10"/>
                <a:gd name="T25" fmla="*/ 8 h 10"/>
                <a:gd name="T26" fmla="*/ 7 w 10"/>
                <a:gd name="T27" fmla="*/ 8 h 10"/>
                <a:gd name="T28" fmla="*/ 6 w 10"/>
                <a:gd name="T29" fmla="*/ 5 h 10"/>
                <a:gd name="T30" fmla="*/ 7 w 10"/>
                <a:gd name="T31" fmla="*/ 4 h 10"/>
                <a:gd name="T32" fmla="*/ 5 w 10"/>
                <a:gd name="T33" fmla="*/ 2 h 10"/>
                <a:gd name="T34" fmla="*/ 3 w 10"/>
                <a:gd name="T35" fmla="*/ 2 h 10"/>
                <a:gd name="T36" fmla="*/ 3 w 10"/>
                <a:gd name="T37" fmla="*/ 8 h 10"/>
                <a:gd name="T38" fmla="*/ 4 w 10"/>
                <a:gd name="T39" fmla="*/ 8 h 10"/>
                <a:gd name="T40" fmla="*/ 4 w 10"/>
                <a:gd name="T41" fmla="*/ 5 h 10"/>
                <a:gd name="T42" fmla="*/ 4 w 10"/>
                <a:gd name="T43" fmla="*/ 5 h 10"/>
                <a:gd name="T44" fmla="*/ 4 w 10"/>
                <a:gd name="T45" fmla="*/ 3 h 10"/>
                <a:gd name="T46" fmla="*/ 5 w 10"/>
                <a:gd name="T47" fmla="*/ 3 h 10"/>
                <a:gd name="T48" fmla="*/ 6 w 10"/>
                <a:gd name="T49" fmla="*/ 4 h 10"/>
                <a:gd name="T50" fmla="*/ 5 w 10"/>
                <a:gd name="T51" fmla="*/ 5 h 10"/>
                <a:gd name="T52" fmla="*/ 4 w 10"/>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6" name="Freeform 52"/>
            <p:cNvSpPr>
              <a:spLocks noEditPoints="1"/>
            </p:cNvSpPr>
            <p:nvPr userDrawn="1"/>
          </p:nvSpPr>
          <p:spPr bwMode="auto">
            <a:xfrm>
              <a:off x="3099" y="2279"/>
              <a:ext cx="22" cy="24"/>
            </a:xfrm>
            <a:custGeom>
              <a:avLst/>
              <a:gdLst>
                <a:gd name="T0" fmla="*/ 1 w 9"/>
                <a:gd name="T1" fmla="*/ 5 h 10"/>
                <a:gd name="T2" fmla="*/ 5 w 9"/>
                <a:gd name="T3" fmla="*/ 1 h 10"/>
                <a:gd name="T4" fmla="*/ 8 w 9"/>
                <a:gd name="T5" fmla="*/ 5 h 10"/>
                <a:gd name="T6" fmla="*/ 5 w 9"/>
                <a:gd name="T7" fmla="*/ 9 h 10"/>
                <a:gd name="T8" fmla="*/ 1 w 9"/>
                <a:gd name="T9" fmla="*/ 5 h 10"/>
                <a:gd name="T10" fmla="*/ 5 w 9"/>
                <a:gd name="T11" fmla="*/ 10 h 10"/>
                <a:gd name="T12" fmla="*/ 9 w 9"/>
                <a:gd name="T13" fmla="*/ 5 h 10"/>
                <a:gd name="T14" fmla="*/ 5 w 9"/>
                <a:gd name="T15" fmla="*/ 0 h 10"/>
                <a:gd name="T16" fmla="*/ 0 w 9"/>
                <a:gd name="T17" fmla="*/ 5 h 10"/>
                <a:gd name="T18" fmla="*/ 5 w 9"/>
                <a:gd name="T19" fmla="*/ 10 h 10"/>
                <a:gd name="T20" fmla="*/ 4 w 9"/>
                <a:gd name="T21" fmla="*/ 5 h 10"/>
                <a:gd name="T22" fmla="*/ 5 w 9"/>
                <a:gd name="T23" fmla="*/ 5 h 10"/>
                <a:gd name="T24" fmla="*/ 6 w 9"/>
                <a:gd name="T25" fmla="*/ 8 h 10"/>
                <a:gd name="T26" fmla="*/ 7 w 9"/>
                <a:gd name="T27" fmla="*/ 8 h 10"/>
                <a:gd name="T28" fmla="*/ 5 w 9"/>
                <a:gd name="T29" fmla="*/ 5 h 10"/>
                <a:gd name="T30" fmla="*/ 7 w 9"/>
                <a:gd name="T31" fmla="*/ 4 h 10"/>
                <a:gd name="T32" fmla="*/ 5 w 9"/>
                <a:gd name="T33" fmla="*/ 2 h 10"/>
                <a:gd name="T34" fmla="*/ 3 w 9"/>
                <a:gd name="T35" fmla="*/ 2 h 10"/>
                <a:gd name="T36" fmla="*/ 3 w 9"/>
                <a:gd name="T37" fmla="*/ 8 h 10"/>
                <a:gd name="T38" fmla="*/ 4 w 9"/>
                <a:gd name="T39" fmla="*/ 8 h 10"/>
                <a:gd name="T40" fmla="*/ 4 w 9"/>
                <a:gd name="T41" fmla="*/ 5 h 10"/>
                <a:gd name="T42" fmla="*/ 4 w 9"/>
                <a:gd name="T43" fmla="*/ 5 h 10"/>
                <a:gd name="T44" fmla="*/ 4 w 9"/>
                <a:gd name="T45" fmla="*/ 3 h 10"/>
                <a:gd name="T46" fmla="*/ 5 w 9"/>
                <a:gd name="T47" fmla="*/ 3 h 10"/>
                <a:gd name="T48" fmla="*/ 6 w 9"/>
                <a:gd name="T49" fmla="*/ 4 h 10"/>
                <a:gd name="T50" fmla="*/ 5 w 9"/>
                <a:gd name="T51" fmla="*/ 5 h 10"/>
                <a:gd name="T52" fmla="*/ 4 w 9"/>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7" name="Freeform 53"/>
            <p:cNvSpPr>
              <a:spLocks/>
            </p:cNvSpPr>
            <p:nvPr userDrawn="1"/>
          </p:nvSpPr>
          <p:spPr bwMode="auto">
            <a:xfrm>
              <a:off x="2927" y="2015"/>
              <a:ext cx="229" cy="290"/>
            </a:xfrm>
            <a:custGeom>
              <a:avLst/>
              <a:gdLst>
                <a:gd name="T0" fmla="*/ 7 w 97"/>
                <a:gd name="T1" fmla="*/ 0 h 123"/>
                <a:gd name="T2" fmla="*/ 8 w 97"/>
                <a:gd name="T3" fmla="*/ 0 h 123"/>
                <a:gd name="T4" fmla="*/ 50 w 97"/>
                <a:gd name="T5" fmla="*/ 10 h 123"/>
                <a:gd name="T6" fmla="*/ 89 w 97"/>
                <a:gd name="T7" fmla="*/ 0 h 123"/>
                <a:gd name="T8" fmla="*/ 90 w 97"/>
                <a:gd name="T9" fmla="*/ 1 h 123"/>
                <a:gd name="T10" fmla="*/ 97 w 97"/>
                <a:gd name="T11" fmla="*/ 38 h 123"/>
                <a:gd name="T12" fmla="*/ 50 w 97"/>
                <a:gd name="T13" fmla="*/ 123 h 123"/>
                <a:gd name="T14" fmla="*/ 50 w 97"/>
                <a:gd name="T15" fmla="*/ 123 h 123"/>
                <a:gd name="T16" fmla="*/ 0 w 97"/>
                <a:gd name="T17" fmla="*/ 34 h 123"/>
                <a:gd name="T18" fmla="*/ 7 w 97"/>
                <a:gd name="T1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8" name="Freeform 54"/>
            <p:cNvSpPr>
              <a:spLocks/>
            </p:cNvSpPr>
            <p:nvPr userDrawn="1"/>
          </p:nvSpPr>
          <p:spPr bwMode="auto">
            <a:xfrm>
              <a:off x="2946" y="2043"/>
              <a:ext cx="191" cy="241"/>
            </a:xfrm>
            <a:custGeom>
              <a:avLst/>
              <a:gdLst>
                <a:gd name="T0" fmla="*/ 4 w 81"/>
                <a:gd name="T1" fmla="*/ 0 h 102"/>
                <a:gd name="T2" fmla="*/ 4 w 81"/>
                <a:gd name="T3" fmla="*/ 0 h 102"/>
                <a:gd name="T4" fmla="*/ 0 w 81"/>
                <a:gd name="T5" fmla="*/ 25 h 102"/>
                <a:gd name="T6" fmla="*/ 42 w 81"/>
                <a:gd name="T7" fmla="*/ 102 h 102"/>
                <a:gd name="T8" fmla="*/ 42 w 81"/>
                <a:gd name="T9" fmla="*/ 102 h 102"/>
                <a:gd name="T10" fmla="*/ 81 w 81"/>
                <a:gd name="T11" fmla="*/ 28 h 102"/>
                <a:gd name="T12" fmla="*/ 76 w 81"/>
                <a:gd name="T13" fmla="*/ 0 h 102"/>
                <a:gd name="T14" fmla="*/ 76 w 81"/>
                <a:gd name="T15" fmla="*/ 0 h 102"/>
                <a:gd name="T16" fmla="*/ 41 w 81"/>
                <a:gd name="T17" fmla="*/ 7 h 102"/>
                <a:gd name="T18" fmla="*/ 4 w 81"/>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9" name="Freeform 55"/>
            <p:cNvSpPr>
              <a:spLocks/>
            </p:cNvSpPr>
            <p:nvPr userDrawn="1"/>
          </p:nvSpPr>
          <p:spPr bwMode="auto">
            <a:xfrm>
              <a:off x="2960" y="2058"/>
              <a:ext cx="165" cy="212"/>
            </a:xfrm>
            <a:custGeom>
              <a:avLst/>
              <a:gdLst>
                <a:gd name="T0" fmla="*/ 2 w 70"/>
                <a:gd name="T1" fmla="*/ 0 h 90"/>
                <a:gd name="T2" fmla="*/ 3 w 70"/>
                <a:gd name="T3" fmla="*/ 0 h 90"/>
                <a:gd name="T4" fmla="*/ 36 w 70"/>
                <a:gd name="T5" fmla="*/ 5 h 90"/>
                <a:gd name="T6" fmla="*/ 67 w 70"/>
                <a:gd name="T7" fmla="*/ 0 h 90"/>
                <a:gd name="T8" fmla="*/ 67 w 70"/>
                <a:gd name="T9" fmla="*/ 1 h 90"/>
                <a:gd name="T10" fmla="*/ 70 w 70"/>
                <a:gd name="T11" fmla="*/ 21 h 90"/>
                <a:gd name="T12" fmla="*/ 36 w 70"/>
                <a:gd name="T13" fmla="*/ 90 h 90"/>
                <a:gd name="T14" fmla="*/ 36 w 70"/>
                <a:gd name="T15" fmla="*/ 90 h 90"/>
                <a:gd name="T16" fmla="*/ 0 w 70"/>
                <a:gd name="T17" fmla="*/ 18 h 90"/>
                <a:gd name="T18" fmla="*/ 2 w 70"/>
                <a:gd name="T1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0" name="Freeform 56"/>
            <p:cNvSpPr>
              <a:spLocks/>
            </p:cNvSpPr>
            <p:nvPr userDrawn="1"/>
          </p:nvSpPr>
          <p:spPr bwMode="auto">
            <a:xfrm>
              <a:off x="3031" y="2142"/>
              <a:ext cx="19" cy="22"/>
            </a:xfrm>
            <a:custGeom>
              <a:avLst/>
              <a:gdLst>
                <a:gd name="T0" fmla="*/ 8 w 8"/>
                <a:gd name="T1" fmla="*/ 9 h 9"/>
                <a:gd name="T2" fmla="*/ 8 w 8"/>
                <a:gd name="T3" fmla="*/ 1 h 9"/>
                <a:gd name="T4" fmla="*/ 1 w 8"/>
                <a:gd name="T5" fmla="*/ 0 h 9"/>
                <a:gd name="T6" fmla="*/ 0 w 8"/>
                <a:gd name="T7" fmla="*/ 1 h 9"/>
                <a:gd name="T8" fmla="*/ 8 w 8"/>
                <a:gd name="T9" fmla="*/ 9 h 9"/>
              </a:gdLst>
              <a:ahLst/>
              <a:cxnLst>
                <a:cxn ang="0">
                  <a:pos x="T0" y="T1"/>
                </a:cxn>
                <a:cxn ang="0">
                  <a:pos x="T2" y="T3"/>
                </a:cxn>
                <a:cxn ang="0">
                  <a:pos x="T4" y="T5"/>
                </a:cxn>
                <a:cxn ang="0">
                  <a:pos x="T6" y="T7"/>
                </a:cxn>
                <a:cxn ang="0">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1" name="Freeform 57"/>
            <p:cNvSpPr>
              <a:spLocks/>
            </p:cNvSpPr>
            <p:nvPr userDrawn="1"/>
          </p:nvSpPr>
          <p:spPr bwMode="auto">
            <a:xfrm>
              <a:off x="3000" y="2088"/>
              <a:ext cx="73" cy="73"/>
            </a:xfrm>
            <a:custGeom>
              <a:avLst/>
              <a:gdLst>
                <a:gd name="T0" fmla="*/ 23 w 31"/>
                <a:gd name="T1" fmla="*/ 25 h 31"/>
                <a:gd name="T2" fmla="*/ 23 w 31"/>
                <a:gd name="T3" fmla="*/ 31 h 31"/>
                <a:gd name="T4" fmla="*/ 31 w 31"/>
                <a:gd name="T5" fmla="*/ 23 h 31"/>
                <a:gd name="T6" fmla="*/ 7 w 31"/>
                <a:gd name="T7" fmla="*/ 9 h 31"/>
                <a:gd name="T8" fmla="*/ 8 w 31"/>
                <a:gd name="T9" fmla="*/ 7 h 31"/>
                <a:gd name="T10" fmla="*/ 13 w 31"/>
                <a:gd name="T11" fmla="*/ 8 h 31"/>
                <a:gd name="T12" fmla="*/ 16 w 31"/>
                <a:gd name="T13" fmla="*/ 7 h 31"/>
                <a:gd name="T14" fmla="*/ 11 w 31"/>
                <a:gd name="T15" fmla="*/ 5 h 31"/>
                <a:gd name="T16" fmla="*/ 11 w 31"/>
                <a:gd name="T17" fmla="*/ 5 h 31"/>
                <a:gd name="T18" fmla="*/ 18 w 31"/>
                <a:gd name="T19" fmla="*/ 4 h 31"/>
                <a:gd name="T20" fmla="*/ 15 w 31"/>
                <a:gd name="T21" fmla="*/ 1 h 31"/>
                <a:gd name="T22" fmla="*/ 10 w 31"/>
                <a:gd name="T23" fmla="*/ 0 h 31"/>
                <a:gd name="T24" fmla="*/ 0 w 31"/>
                <a:gd name="T25" fmla="*/ 9 h 31"/>
                <a:gd name="T26" fmla="*/ 10 w 31"/>
                <a:gd name="T27" fmla="*/ 20 h 31"/>
                <a:gd name="T28" fmla="*/ 18 w 31"/>
                <a:gd name="T29" fmla="*/ 21 h 31"/>
                <a:gd name="T30" fmla="*/ 23 w 31"/>
                <a:gd name="T31"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2" name="Freeform 58"/>
            <p:cNvSpPr>
              <a:spLocks/>
            </p:cNvSpPr>
            <p:nvPr userDrawn="1"/>
          </p:nvSpPr>
          <p:spPr bwMode="auto">
            <a:xfrm>
              <a:off x="3033" y="2079"/>
              <a:ext cx="40" cy="37"/>
            </a:xfrm>
            <a:custGeom>
              <a:avLst/>
              <a:gdLst>
                <a:gd name="T0" fmla="*/ 0 w 17"/>
                <a:gd name="T1" fmla="*/ 14 h 16"/>
                <a:gd name="T2" fmla="*/ 0 w 17"/>
                <a:gd name="T3" fmla="*/ 15 h 16"/>
                <a:gd name="T4" fmla="*/ 8 w 17"/>
                <a:gd name="T5" fmla="*/ 16 h 16"/>
                <a:gd name="T6" fmla="*/ 9 w 17"/>
                <a:gd name="T7" fmla="*/ 16 h 16"/>
                <a:gd name="T8" fmla="*/ 17 w 17"/>
                <a:gd name="T9" fmla="*/ 9 h 16"/>
                <a:gd name="T10" fmla="*/ 17 w 17"/>
                <a:gd name="T11" fmla="*/ 7 h 16"/>
                <a:gd name="T12" fmla="*/ 15 w 17"/>
                <a:gd name="T13" fmla="*/ 4 h 16"/>
                <a:gd name="T14" fmla="*/ 13 w 17"/>
                <a:gd name="T15" fmla="*/ 5 h 16"/>
                <a:gd name="T16" fmla="*/ 10 w 17"/>
                <a:gd name="T17" fmla="*/ 7 h 16"/>
                <a:gd name="T18" fmla="*/ 9 w 17"/>
                <a:gd name="T19" fmla="*/ 8 h 16"/>
                <a:gd name="T20" fmla="*/ 8 w 17"/>
                <a:gd name="T21" fmla="*/ 5 h 16"/>
                <a:gd name="T22" fmla="*/ 6 w 17"/>
                <a:gd name="T23" fmla="*/ 2 h 16"/>
                <a:gd name="T24" fmla="*/ 3 w 17"/>
                <a:gd name="T25" fmla="*/ 1 h 16"/>
                <a:gd name="T26" fmla="*/ 2 w 17"/>
                <a:gd name="T27" fmla="*/ 0 h 16"/>
                <a:gd name="T28" fmla="*/ 1 w 17"/>
                <a:gd name="T29" fmla="*/ 1 h 16"/>
                <a:gd name="T30" fmla="*/ 1 w 17"/>
                <a:gd name="T31" fmla="*/ 3 h 16"/>
                <a:gd name="T32" fmla="*/ 6 w 17"/>
                <a:gd name="T33" fmla="*/ 8 h 16"/>
                <a:gd name="T34" fmla="*/ 5 w 17"/>
                <a:gd name="T35" fmla="*/ 10 h 16"/>
                <a:gd name="T36" fmla="*/ 6 w 17"/>
                <a:gd name="T37" fmla="*/ 10 h 16"/>
                <a:gd name="T38" fmla="*/ 7 w 17"/>
                <a:gd name="T39" fmla="*/ 11 h 16"/>
                <a:gd name="T40" fmla="*/ 6 w 17"/>
                <a:gd name="T41" fmla="*/ 12 h 16"/>
                <a:gd name="T42" fmla="*/ 5 w 17"/>
                <a:gd name="T43" fmla="*/ 12 h 16"/>
                <a:gd name="T44" fmla="*/ 5 w 17"/>
                <a:gd name="T45" fmla="*/ 12 h 16"/>
                <a:gd name="T46" fmla="*/ 4 w 17"/>
                <a:gd name="T47" fmla="*/ 12 h 16"/>
                <a:gd name="T48" fmla="*/ 0 w 17"/>
                <a:gd name="T49"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3" name="Freeform 59"/>
            <p:cNvSpPr>
              <a:spLocks/>
            </p:cNvSpPr>
            <p:nvPr userDrawn="1"/>
          </p:nvSpPr>
          <p:spPr bwMode="auto">
            <a:xfrm>
              <a:off x="3031" y="2091"/>
              <a:ext cx="4" cy="4"/>
            </a:xfrm>
            <a:custGeom>
              <a:avLst/>
              <a:gdLst>
                <a:gd name="T0" fmla="*/ 0 w 2"/>
                <a:gd name="T1" fmla="*/ 0 h 2"/>
                <a:gd name="T2" fmla="*/ 2 w 2"/>
                <a:gd name="T3" fmla="*/ 1 h 2"/>
                <a:gd name="T4" fmla="*/ 2 w 2"/>
                <a:gd name="T5" fmla="*/ 1 h 2"/>
                <a:gd name="T6" fmla="*/ 1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4" name="Freeform 60"/>
            <p:cNvSpPr>
              <a:spLocks/>
            </p:cNvSpPr>
            <p:nvPr userDrawn="1"/>
          </p:nvSpPr>
          <p:spPr bwMode="auto">
            <a:xfrm>
              <a:off x="3021" y="2154"/>
              <a:ext cx="48" cy="45"/>
            </a:xfrm>
            <a:custGeom>
              <a:avLst/>
              <a:gdLst>
                <a:gd name="T0" fmla="*/ 2 w 20"/>
                <a:gd name="T1" fmla="*/ 0 h 19"/>
                <a:gd name="T2" fmla="*/ 2 w 20"/>
                <a:gd name="T3" fmla="*/ 0 h 19"/>
                <a:gd name="T4" fmla="*/ 0 w 20"/>
                <a:gd name="T5" fmla="*/ 4 h 19"/>
                <a:gd name="T6" fmla="*/ 7 w 20"/>
                <a:gd name="T7" fmla="*/ 11 h 19"/>
                <a:gd name="T8" fmla="*/ 12 w 20"/>
                <a:gd name="T9" fmla="*/ 11 h 19"/>
                <a:gd name="T10" fmla="*/ 15 w 20"/>
                <a:gd name="T11" fmla="*/ 14 h 19"/>
                <a:gd name="T12" fmla="*/ 15 w 20"/>
                <a:gd name="T13" fmla="*/ 19 h 19"/>
                <a:gd name="T14" fmla="*/ 20 w 20"/>
                <a:gd name="T15" fmla="*/ 13 h 19"/>
                <a:gd name="T16" fmla="*/ 2 w 20"/>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5"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Lst>
              <a:ahLst/>
              <a:cxnLst>
                <a:cxn ang="0">
                  <a:pos x="T0" y="T1"/>
                </a:cxn>
                <a:cxn ang="0">
                  <a:pos x="T2" y="T3"/>
                </a:cxn>
                <a:cxn ang="0">
                  <a:pos x="T4" y="T5"/>
                </a:cxn>
                <a:cxn ang="0">
                  <a:pos x="T6" y="T7"/>
                </a:cxn>
                <a:cxn ang="0">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6" name="Freeform 62"/>
            <p:cNvSpPr>
              <a:spLocks/>
            </p:cNvSpPr>
            <p:nvPr userDrawn="1"/>
          </p:nvSpPr>
          <p:spPr bwMode="auto">
            <a:xfrm>
              <a:off x="3026" y="2190"/>
              <a:ext cx="35" cy="42"/>
            </a:xfrm>
            <a:custGeom>
              <a:avLst/>
              <a:gdLst>
                <a:gd name="T0" fmla="*/ 3 w 15"/>
                <a:gd name="T1" fmla="*/ 1 h 18"/>
                <a:gd name="T2" fmla="*/ 4 w 15"/>
                <a:gd name="T3" fmla="*/ 0 h 18"/>
                <a:gd name="T4" fmla="*/ 0 w 15"/>
                <a:gd name="T5" fmla="*/ 5 h 18"/>
                <a:gd name="T6" fmla="*/ 12 w 15"/>
                <a:gd name="T7" fmla="*/ 17 h 18"/>
                <a:gd name="T8" fmla="*/ 12 w 15"/>
                <a:gd name="T9" fmla="*/ 17 h 18"/>
                <a:gd name="T10" fmla="*/ 12 w 15"/>
                <a:gd name="T11" fmla="*/ 18 h 18"/>
                <a:gd name="T12" fmla="*/ 15 w 15"/>
                <a:gd name="T13" fmla="*/ 13 h 18"/>
                <a:gd name="T14" fmla="*/ 3 w 15"/>
                <a:gd name="T15" fmla="*/ 1 h 18"/>
                <a:gd name="T16" fmla="*/ 3 w 15"/>
                <a:gd name="T1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7" name="Freeform 63"/>
            <p:cNvSpPr>
              <a:spLocks/>
            </p:cNvSpPr>
            <p:nvPr userDrawn="1"/>
          </p:nvSpPr>
          <p:spPr bwMode="auto">
            <a:xfrm>
              <a:off x="3040" y="2223"/>
              <a:ext cx="10" cy="33"/>
            </a:xfrm>
            <a:custGeom>
              <a:avLst/>
              <a:gdLst>
                <a:gd name="T0" fmla="*/ 0 w 4"/>
                <a:gd name="T1" fmla="*/ 0 h 14"/>
                <a:gd name="T2" fmla="*/ 0 w 4"/>
                <a:gd name="T3" fmla="*/ 11 h 14"/>
                <a:gd name="T4" fmla="*/ 2 w 4"/>
                <a:gd name="T5" fmla="*/ 14 h 14"/>
                <a:gd name="T6" fmla="*/ 4 w 4"/>
                <a:gd name="T7" fmla="*/ 11 h 14"/>
                <a:gd name="T8" fmla="*/ 4 w 4"/>
                <a:gd name="T9" fmla="*/ 4 h 14"/>
                <a:gd name="T10" fmla="*/ 3 w 4"/>
                <a:gd name="T11" fmla="*/ 1 h 14"/>
                <a:gd name="T12" fmla="*/ 0 w 4"/>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8" name="Freeform 64"/>
            <p:cNvSpPr>
              <a:spLocks/>
            </p:cNvSpPr>
            <p:nvPr userDrawn="1"/>
          </p:nvSpPr>
          <p:spPr bwMode="auto">
            <a:xfrm>
              <a:off x="3033" y="2232"/>
              <a:ext cx="5" cy="17"/>
            </a:xfrm>
            <a:custGeom>
              <a:avLst/>
              <a:gdLst>
                <a:gd name="T0" fmla="*/ 2 w 2"/>
                <a:gd name="T1" fmla="*/ 4 h 7"/>
                <a:gd name="T2" fmla="*/ 1 w 2"/>
                <a:gd name="T3" fmla="*/ 0 h 7"/>
                <a:gd name="T4" fmla="*/ 0 w 2"/>
                <a:gd name="T5" fmla="*/ 4 h 7"/>
                <a:gd name="T6" fmla="*/ 1 w 2"/>
                <a:gd name="T7" fmla="*/ 7 h 7"/>
                <a:gd name="T8" fmla="*/ 2 w 2"/>
                <a:gd name="T9" fmla="*/ 5 h 7"/>
                <a:gd name="T10" fmla="*/ 2 w 2"/>
                <a:gd name="T11" fmla="*/ 4 h 7"/>
              </a:gdLst>
              <a:ahLst/>
              <a:cxnLst>
                <a:cxn ang="0">
                  <a:pos x="T0" y="T1"/>
                </a:cxn>
                <a:cxn ang="0">
                  <a:pos x="T2" y="T3"/>
                </a:cxn>
                <a:cxn ang="0">
                  <a:pos x="T4" y="T5"/>
                </a:cxn>
                <a:cxn ang="0">
                  <a:pos x="T6" y="T7"/>
                </a:cxn>
                <a:cxn ang="0">
                  <a:pos x="T8" y="T9"/>
                </a:cxn>
                <a:cxn ang="0">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pic>
        <p:nvPicPr>
          <p:cNvPr id="6217" name="Picture 7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8956550"/>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EDF76F1-3ADF-4FF3-BBE1-21AFC1841CD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43599756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D817B59D-71DD-4F2B-B9E4-5BA463B755A1}"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15098451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F6C61F49-8CB0-4A24-842A-D81DBFBCC9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7785732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Tree>
    <p:extLst>
      <p:ext uri="{BB962C8B-B14F-4D97-AF65-F5344CB8AC3E}">
        <p14:creationId xmlns:p14="http://schemas.microsoft.com/office/powerpoint/2010/main" val="1763595403"/>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28BD3891-CA03-4F0A-A7DB-2E19A50AFF36}"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3071041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31794AD0-A8AF-4149-86AC-681EB08F093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7172885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57DF00EC-B206-47B2-A6CC-C472C79DD81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3814878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17EE0F7F-2E36-4B62-B8BC-57DE6628369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5338348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8DFAB88-3A06-4CA5-ABE7-E13840FCED9E}"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2640785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C477533-F9E0-49EB-9CAE-BED2B8A0302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38443798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BEBFF8F-1A5E-4C08-8DEF-14B1F6E5209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65597832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0" y="6629400"/>
            <a:ext cx="990600" cy="228600"/>
          </a:xfrm>
          <a:prstGeom prst="rect">
            <a:avLst/>
          </a:prstGeom>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xfrm>
            <a:off x="4038601" y="6613532"/>
            <a:ext cx="1143000" cy="244475"/>
          </a:xfrm>
          <a:prstGeom prst="rect">
            <a:avLst/>
          </a:prstGeom>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485530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9" name="Freeform 42"/>
            <p:cNvSpPr>
              <a:spLocks/>
            </p:cNvSpPr>
            <p:nvPr userDrawn="1"/>
          </p:nvSpPr>
          <p:spPr bwMode="auto">
            <a:xfrm>
              <a:off x="2674" y="2079"/>
              <a:ext cx="142" cy="45"/>
            </a:xfrm>
            <a:custGeom>
              <a:avLst/>
              <a:gdLst>
                <a:gd name="T0" fmla="*/ 2066 w 60"/>
                <a:gd name="T1" fmla="*/ 44652 h 19"/>
                <a:gd name="T2" fmla="*/ 49009 w 60"/>
                <a:gd name="T3" fmla="*/ 44652 h 19"/>
                <a:gd name="T4" fmla="*/ 64821 w 60"/>
                <a:gd name="T5" fmla="*/ 35458 h 19"/>
                <a:gd name="T6" fmla="*/ 61176 w 60"/>
                <a:gd name="T7" fmla="*/ 18853 h 19"/>
                <a:gd name="T8" fmla="*/ 69923 w 60"/>
                <a:gd name="T9" fmla="*/ 8784 h 19"/>
                <a:gd name="T10" fmla="*/ 78557 w 60"/>
                <a:gd name="T11" fmla="*/ 18853 h 19"/>
                <a:gd name="T12" fmla="*/ 71873 w 60"/>
                <a:gd name="T13" fmla="*/ 35458 h 19"/>
                <a:gd name="T14" fmla="*/ 86431 w 60"/>
                <a:gd name="T15" fmla="*/ 44652 h 19"/>
                <a:gd name="T16" fmla="*/ 131139 w 60"/>
                <a:gd name="T17" fmla="*/ 44652 h 19"/>
                <a:gd name="T18" fmla="*/ 139730 w 60"/>
                <a:gd name="T19" fmla="*/ 44652 h 19"/>
                <a:gd name="T20" fmla="*/ 109295 w 60"/>
                <a:gd name="T21" fmla="*/ 8784 h 19"/>
                <a:gd name="T22" fmla="*/ 69923 w 60"/>
                <a:gd name="T23" fmla="*/ 0 h 19"/>
                <a:gd name="T24" fmla="*/ 27389 w 60"/>
                <a:gd name="T25" fmla="*/ 8784 h 19"/>
                <a:gd name="T26" fmla="*/ 0 w 60"/>
                <a:gd name="T27" fmla="*/ 44652 h 19"/>
                <a:gd name="T28" fmla="*/ 2066 w 60"/>
                <a:gd name="T29" fmla="*/ 44652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 name="Freeform 43"/>
            <p:cNvSpPr>
              <a:spLocks/>
            </p:cNvSpPr>
            <p:nvPr userDrawn="1"/>
          </p:nvSpPr>
          <p:spPr bwMode="auto">
            <a:xfrm>
              <a:off x="2693" y="2093"/>
              <a:ext cx="35" cy="21"/>
            </a:xfrm>
            <a:custGeom>
              <a:avLst/>
              <a:gdLst>
                <a:gd name="T0" fmla="*/ 26297 w 15"/>
                <a:gd name="T1" fmla="*/ 16606 h 9"/>
                <a:gd name="T2" fmla="*/ 1932 w 15"/>
                <a:gd name="T3" fmla="*/ 16606 h 9"/>
                <a:gd name="T4" fmla="*/ 0 w 15"/>
                <a:gd name="T5" fmla="*/ 16606 h 9"/>
                <a:gd name="T6" fmla="*/ 26297 w 15"/>
                <a:gd name="T7" fmla="*/ 0 h 9"/>
                <a:gd name="T8" fmla="*/ 26297 w 15"/>
                <a:gd name="T9" fmla="*/ 0 h 9"/>
                <a:gd name="T10" fmla="*/ 26297 w 15"/>
                <a:gd name="T11" fmla="*/ 5957 h 9"/>
                <a:gd name="T12" fmla="*/ 30858 w 15"/>
                <a:gd name="T13" fmla="*/ 16606 h 9"/>
                <a:gd name="T14" fmla="*/ 26297 w 15"/>
                <a:gd name="T15" fmla="*/ 16606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1" name="Freeform 44"/>
            <p:cNvSpPr>
              <a:spLocks/>
            </p:cNvSpPr>
            <p:nvPr userDrawn="1"/>
          </p:nvSpPr>
          <p:spPr bwMode="auto">
            <a:xfrm>
              <a:off x="2759" y="2093"/>
              <a:ext cx="35" cy="19"/>
            </a:xfrm>
            <a:custGeom>
              <a:avLst/>
              <a:gdLst>
                <a:gd name="T0" fmla="*/ 4508 w 15"/>
                <a:gd name="T1" fmla="*/ 19183 h 8"/>
                <a:gd name="T2" fmla="*/ 1932 w 15"/>
                <a:gd name="T3" fmla="*/ 19183 h 8"/>
                <a:gd name="T4" fmla="*/ 5957 w 15"/>
                <a:gd name="T5" fmla="*/ 7192 h 8"/>
                <a:gd name="T6" fmla="*/ 5957 w 15"/>
                <a:gd name="T7" fmla="*/ 0 h 8"/>
                <a:gd name="T8" fmla="*/ 5957 w 15"/>
                <a:gd name="T9" fmla="*/ 0 h 8"/>
                <a:gd name="T10" fmla="*/ 30858 w 15"/>
                <a:gd name="T11" fmla="*/ 19183 h 8"/>
                <a:gd name="T12" fmla="*/ 30858 w 15"/>
                <a:gd name="T13" fmla="*/ 19183 h 8"/>
                <a:gd name="T14" fmla="*/ 4508 w 15"/>
                <a:gd name="T15" fmla="*/ 19183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2" name="Freeform 45"/>
            <p:cNvSpPr>
              <a:spLocks/>
            </p:cNvSpPr>
            <p:nvPr userDrawn="1"/>
          </p:nvSpPr>
          <p:spPr bwMode="auto">
            <a:xfrm>
              <a:off x="2667" y="2131"/>
              <a:ext cx="66" cy="87"/>
            </a:xfrm>
            <a:custGeom>
              <a:avLst/>
              <a:gdLst>
                <a:gd name="T0" fmla="*/ 63101 w 28"/>
                <a:gd name="T1" fmla="*/ 13142 h 37"/>
                <a:gd name="T2" fmla="*/ 51310 w 28"/>
                <a:gd name="T3" fmla="*/ 2013 h 37"/>
                <a:gd name="T4" fmla="*/ 4818 w 28"/>
                <a:gd name="T5" fmla="*/ 0 h 37"/>
                <a:gd name="T6" fmla="*/ 0 w 28"/>
                <a:gd name="T7" fmla="*/ 24155 h 37"/>
                <a:gd name="T8" fmla="*/ 4818 w 28"/>
                <a:gd name="T9" fmla="*/ 55266 h 37"/>
                <a:gd name="T10" fmla="*/ 26770 w 28"/>
                <a:gd name="T11" fmla="*/ 81434 h 37"/>
                <a:gd name="T12" fmla="*/ 31576 w 28"/>
                <a:gd name="T13" fmla="*/ 74672 h 37"/>
                <a:gd name="T14" fmla="*/ 58134 w 28"/>
                <a:gd name="T15" fmla="*/ 29044 h 37"/>
                <a:gd name="T16" fmla="*/ 63101 w 28"/>
                <a:gd name="T17" fmla="*/ 1314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3" name="Freeform 46"/>
            <p:cNvSpPr>
              <a:spLocks/>
            </p:cNvSpPr>
            <p:nvPr userDrawn="1"/>
          </p:nvSpPr>
          <p:spPr bwMode="auto">
            <a:xfrm>
              <a:off x="2676" y="2142"/>
              <a:ext cx="45" cy="59"/>
            </a:xfrm>
            <a:custGeom>
              <a:avLst/>
              <a:gdLst>
                <a:gd name="T0" fmla="*/ 44652 w 19"/>
                <a:gd name="T1" fmla="*/ 8621 h 25"/>
                <a:gd name="T2" fmla="*/ 18853 w 19"/>
                <a:gd name="T3" fmla="*/ 51842 h 25"/>
                <a:gd name="T4" fmla="*/ 16766 w 19"/>
                <a:gd name="T5" fmla="*/ 56675 h 25"/>
                <a:gd name="T6" fmla="*/ 4903 w 19"/>
                <a:gd name="T7" fmla="*/ 36608 h 25"/>
                <a:gd name="T8" fmla="*/ 0 w 19"/>
                <a:gd name="T9" fmla="*/ 13461 h 25"/>
                <a:gd name="T10" fmla="*/ 2070 w 19"/>
                <a:gd name="T11" fmla="*/ 0 h 25"/>
                <a:gd name="T12" fmla="*/ 37573 w 19"/>
                <a:gd name="T13" fmla="*/ 2048 h 25"/>
                <a:gd name="T14" fmla="*/ 44652 w 19"/>
                <a:gd name="T15" fmla="*/ 4833 h 25"/>
                <a:gd name="T16" fmla="*/ 44652 w 19"/>
                <a:gd name="T17" fmla="*/ 8621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4" name="Freeform 47"/>
            <p:cNvSpPr>
              <a:spLocks/>
            </p:cNvSpPr>
            <p:nvPr userDrawn="1"/>
          </p:nvSpPr>
          <p:spPr bwMode="auto">
            <a:xfrm>
              <a:off x="2757" y="2128"/>
              <a:ext cx="66" cy="90"/>
            </a:xfrm>
            <a:custGeom>
              <a:avLst/>
              <a:gdLst>
                <a:gd name="T0" fmla="*/ 2044 w 28"/>
                <a:gd name="T1" fmla="*/ 27502 h 38"/>
                <a:gd name="T2" fmla="*/ 31576 w 28"/>
                <a:gd name="T3" fmla="*/ 83979 h 38"/>
                <a:gd name="T4" fmla="*/ 36399 w 28"/>
                <a:gd name="T5" fmla="*/ 88989 h 38"/>
                <a:gd name="T6" fmla="*/ 56251 w 28"/>
                <a:gd name="T7" fmla="*/ 63561 h 38"/>
                <a:gd name="T8" fmla="*/ 63101 w 28"/>
                <a:gd name="T9" fmla="*/ 27502 h 38"/>
                <a:gd name="T10" fmla="*/ 58134 w 28"/>
                <a:gd name="T11" fmla="*/ 0 h 38"/>
                <a:gd name="T12" fmla="*/ 11357 w 28"/>
                <a:gd name="T13" fmla="*/ 7079 h 38"/>
                <a:gd name="T14" fmla="*/ 0 w 28"/>
                <a:gd name="T15" fmla="*/ 16766 h 38"/>
                <a:gd name="T16" fmla="*/ 2044 w 28"/>
                <a:gd name="T17" fmla="*/ 2750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5" name="Freeform 48"/>
            <p:cNvSpPr>
              <a:spLocks/>
            </p:cNvSpPr>
            <p:nvPr userDrawn="1"/>
          </p:nvSpPr>
          <p:spPr bwMode="auto">
            <a:xfrm>
              <a:off x="2768" y="2142"/>
              <a:ext cx="45" cy="59"/>
            </a:xfrm>
            <a:custGeom>
              <a:avLst/>
              <a:gdLst>
                <a:gd name="T0" fmla="*/ 23845 w 19"/>
                <a:gd name="T1" fmla="*/ 50065 h 25"/>
                <a:gd name="T2" fmla="*/ 2070 w 19"/>
                <a:gd name="T3" fmla="*/ 8621 h 25"/>
                <a:gd name="T4" fmla="*/ 0 w 19"/>
                <a:gd name="T5" fmla="*/ 4833 h 25"/>
                <a:gd name="T6" fmla="*/ 4903 w 19"/>
                <a:gd name="T7" fmla="*/ 2048 h 25"/>
                <a:gd name="T8" fmla="*/ 39709 w 19"/>
                <a:gd name="T9" fmla="*/ 0 h 25"/>
                <a:gd name="T10" fmla="*/ 44652 w 19"/>
                <a:gd name="T11" fmla="*/ 8621 h 25"/>
                <a:gd name="T12" fmla="*/ 39709 w 19"/>
                <a:gd name="T13" fmla="*/ 38369 h 25"/>
                <a:gd name="T14" fmla="*/ 27502 w 19"/>
                <a:gd name="T15" fmla="*/ 56675 h 25"/>
                <a:gd name="T16" fmla="*/ 23845 w 19"/>
                <a:gd name="T17" fmla="*/ 50065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6" name="Freeform 49"/>
            <p:cNvSpPr>
              <a:spLocks/>
            </p:cNvSpPr>
            <p:nvPr userDrawn="1"/>
          </p:nvSpPr>
          <p:spPr bwMode="auto">
            <a:xfrm>
              <a:off x="2702" y="2164"/>
              <a:ext cx="85" cy="73"/>
            </a:xfrm>
            <a:custGeom>
              <a:avLst/>
              <a:gdLst>
                <a:gd name="T0" fmla="*/ 33974 w 36"/>
                <a:gd name="T1" fmla="*/ 4769 h 31"/>
                <a:gd name="T2" fmla="*/ 2052 w 36"/>
                <a:gd name="T3" fmla="*/ 50978 h 31"/>
                <a:gd name="T4" fmla="*/ 0 w 36"/>
                <a:gd name="T5" fmla="*/ 55746 h 31"/>
                <a:gd name="T6" fmla="*/ 38451 w 36"/>
                <a:gd name="T7" fmla="*/ 69089 h 31"/>
                <a:gd name="T8" fmla="*/ 61854 w 36"/>
                <a:gd name="T9" fmla="*/ 66976 h 31"/>
                <a:gd name="T10" fmla="*/ 82334 w 36"/>
                <a:gd name="T11" fmla="*/ 55746 h 31"/>
                <a:gd name="T12" fmla="*/ 80216 w 36"/>
                <a:gd name="T13" fmla="*/ 50978 h 31"/>
                <a:gd name="T14" fmla="*/ 48363 w 36"/>
                <a:gd name="T15" fmla="*/ 6466 h 31"/>
                <a:gd name="T16" fmla="*/ 41740 w 36"/>
                <a:gd name="T17" fmla="*/ 0 h 31"/>
                <a:gd name="T18" fmla="*/ 33974 w 36"/>
                <a:gd name="T19" fmla="*/ 4769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7" name="Freeform 50"/>
            <p:cNvSpPr>
              <a:spLocks/>
            </p:cNvSpPr>
            <p:nvPr userDrawn="1"/>
          </p:nvSpPr>
          <p:spPr bwMode="auto">
            <a:xfrm>
              <a:off x="2719" y="2180"/>
              <a:ext cx="52" cy="45"/>
            </a:xfrm>
            <a:custGeom>
              <a:avLst/>
              <a:gdLst>
                <a:gd name="T0" fmla="*/ 2061 w 22"/>
                <a:gd name="T1" fmla="*/ 32630 h 19"/>
                <a:gd name="T2" fmla="*/ 23532 w 22"/>
                <a:gd name="T3" fmla="*/ 2070 h 19"/>
                <a:gd name="T4" fmla="*/ 25090 w 22"/>
                <a:gd name="T5" fmla="*/ 0 h 19"/>
                <a:gd name="T6" fmla="*/ 27213 w 22"/>
                <a:gd name="T7" fmla="*/ 2070 h 19"/>
                <a:gd name="T8" fmla="*/ 48632 w 22"/>
                <a:gd name="T9" fmla="*/ 32630 h 19"/>
                <a:gd name="T10" fmla="*/ 50745 w 22"/>
                <a:gd name="T11" fmla="*/ 39709 h 19"/>
                <a:gd name="T12" fmla="*/ 23532 w 22"/>
                <a:gd name="T13" fmla="*/ 44652 h 19"/>
                <a:gd name="T14" fmla="*/ 0 w 22"/>
                <a:gd name="T15" fmla="*/ 37573 h 19"/>
                <a:gd name="T16" fmla="*/ 2061 w 22"/>
                <a:gd name="T17" fmla="*/ 3263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8" name="Freeform 51"/>
            <p:cNvSpPr>
              <a:spLocks noEditPoints="1"/>
            </p:cNvSpPr>
            <p:nvPr userDrawn="1"/>
          </p:nvSpPr>
          <p:spPr bwMode="auto">
            <a:xfrm>
              <a:off x="2825" y="2279"/>
              <a:ext cx="24" cy="24"/>
            </a:xfrm>
            <a:custGeom>
              <a:avLst/>
              <a:gdLst>
                <a:gd name="T0" fmla="*/ 2321 w 10"/>
                <a:gd name="T1" fmla="*/ 13368 h 10"/>
                <a:gd name="T2" fmla="*/ 13368 w 10"/>
                <a:gd name="T3" fmla="*/ 2321 h 10"/>
                <a:gd name="T4" fmla="*/ 24290 w 10"/>
                <a:gd name="T5" fmla="*/ 13368 h 10"/>
                <a:gd name="T6" fmla="*/ 13368 w 10"/>
                <a:gd name="T7" fmla="*/ 24290 h 10"/>
                <a:gd name="T8" fmla="*/ 2321 w 10"/>
                <a:gd name="T9" fmla="*/ 13368 h 10"/>
                <a:gd name="T10" fmla="*/ 13368 w 10"/>
                <a:gd name="T11" fmla="*/ 26611 h 10"/>
                <a:gd name="T12" fmla="*/ 26611 w 10"/>
                <a:gd name="T13" fmla="*/ 13368 h 10"/>
                <a:gd name="T14" fmla="*/ 13368 w 10"/>
                <a:gd name="T15" fmla="*/ 0 h 10"/>
                <a:gd name="T16" fmla="*/ 0 w 10"/>
                <a:gd name="T17" fmla="*/ 13368 h 10"/>
                <a:gd name="T18" fmla="*/ 13368 w 10"/>
                <a:gd name="T19" fmla="*/ 26611 h 10"/>
                <a:gd name="T20" fmla="*/ 11088 w 10"/>
                <a:gd name="T21" fmla="*/ 13368 h 10"/>
                <a:gd name="T22" fmla="*/ 13368 w 10"/>
                <a:gd name="T23" fmla="*/ 13368 h 10"/>
                <a:gd name="T24" fmla="*/ 15691 w 10"/>
                <a:gd name="T25" fmla="*/ 21041 h 10"/>
                <a:gd name="T26" fmla="*/ 18720 w 10"/>
                <a:gd name="T27" fmla="*/ 21041 h 10"/>
                <a:gd name="T28" fmla="*/ 15691 w 10"/>
                <a:gd name="T29" fmla="*/ 13368 h 10"/>
                <a:gd name="T30" fmla="*/ 18720 w 10"/>
                <a:gd name="T31" fmla="*/ 11088 h 10"/>
                <a:gd name="T32" fmla="*/ 13368 w 10"/>
                <a:gd name="T33" fmla="*/ 5570 h 10"/>
                <a:gd name="T34" fmla="*/ 7800 w 10"/>
                <a:gd name="T35" fmla="*/ 5570 h 10"/>
                <a:gd name="T36" fmla="*/ 7800 w 10"/>
                <a:gd name="T37" fmla="*/ 21041 h 10"/>
                <a:gd name="T38" fmla="*/ 11088 w 10"/>
                <a:gd name="T39" fmla="*/ 21041 h 10"/>
                <a:gd name="T40" fmla="*/ 11088 w 10"/>
                <a:gd name="T41" fmla="*/ 13368 h 10"/>
                <a:gd name="T42" fmla="*/ 11088 w 10"/>
                <a:gd name="T43" fmla="*/ 13368 h 10"/>
                <a:gd name="T44" fmla="*/ 11088 w 10"/>
                <a:gd name="T45" fmla="*/ 7800 h 10"/>
                <a:gd name="T46" fmla="*/ 13368 w 10"/>
                <a:gd name="T47" fmla="*/ 7800 h 10"/>
                <a:gd name="T48" fmla="*/ 15691 w 10"/>
                <a:gd name="T49" fmla="*/ 11088 h 10"/>
                <a:gd name="T50" fmla="*/ 13368 w 10"/>
                <a:gd name="T51" fmla="*/ 13368 h 10"/>
                <a:gd name="T52" fmla="*/ 11088 w 10"/>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9" name="Freeform 52"/>
            <p:cNvSpPr>
              <a:spLocks noEditPoints="1"/>
            </p:cNvSpPr>
            <p:nvPr userDrawn="1"/>
          </p:nvSpPr>
          <p:spPr bwMode="auto">
            <a:xfrm>
              <a:off x="3099" y="2279"/>
              <a:ext cx="22" cy="24"/>
            </a:xfrm>
            <a:custGeom>
              <a:avLst/>
              <a:gdLst>
                <a:gd name="T0" fmla="*/ 2540 w 9"/>
                <a:gd name="T1" fmla="*/ 13368 h 10"/>
                <a:gd name="T2" fmla="*/ 15178 w 9"/>
                <a:gd name="T3" fmla="*/ 2321 h 10"/>
                <a:gd name="T4" fmla="*/ 25562 w 9"/>
                <a:gd name="T5" fmla="*/ 13368 h 10"/>
                <a:gd name="T6" fmla="*/ 15178 w 9"/>
                <a:gd name="T7" fmla="*/ 24290 h 10"/>
                <a:gd name="T8" fmla="*/ 2540 w 9"/>
                <a:gd name="T9" fmla="*/ 13368 h 10"/>
                <a:gd name="T10" fmla="*/ 15178 w 9"/>
                <a:gd name="T11" fmla="*/ 26611 h 10"/>
                <a:gd name="T12" fmla="*/ 28204 w 9"/>
                <a:gd name="T13" fmla="*/ 13368 h 10"/>
                <a:gd name="T14" fmla="*/ 15178 w 9"/>
                <a:gd name="T15" fmla="*/ 0 h 10"/>
                <a:gd name="T16" fmla="*/ 0 w 9"/>
                <a:gd name="T17" fmla="*/ 13368 h 10"/>
                <a:gd name="T18" fmla="*/ 15178 w 9"/>
                <a:gd name="T19" fmla="*/ 26611 h 10"/>
                <a:gd name="T20" fmla="*/ 12560 w 9"/>
                <a:gd name="T21" fmla="*/ 13368 h 10"/>
                <a:gd name="T22" fmla="*/ 15178 w 9"/>
                <a:gd name="T23" fmla="*/ 13368 h 10"/>
                <a:gd name="T24" fmla="*/ 19204 w 9"/>
                <a:gd name="T25" fmla="*/ 21041 h 10"/>
                <a:gd name="T26" fmla="*/ 21995 w 9"/>
                <a:gd name="T27" fmla="*/ 21041 h 10"/>
                <a:gd name="T28" fmla="*/ 15178 w 9"/>
                <a:gd name="T29" fmla="*/ 13368 h 10"/>
                <a:gd name="T30" fmla="*/ 21995 w 9"/>
                <a:gd name="T31" fmla="*/ 11088 h 10"/>
                <a:gd name="T32" fmla="*/ 15178 w 9"/>
                <a:gd name="T33" fmla="*/ 5570 h 10"/>
                <a:gd name="T34" fmla="*/ 8998 w 9"/>
                <a:gd name="T35" fmla="*/ 5570 h 10"/>
                <a:gd name="T36" fmla="*/ 8998 w 9"/>
                <a:gd name="T37" fmla="*/ 21041 h 10"/>
                <a:gd name="T38" fmla="*/ 12560 w 9"/>
                <a:gd name="T39" fmla="*/ 21041 h 10"/>
                <a:gd name="T40" fmla="*/ 12560 w 9"/>
                <a:gd name="T41" fmla="*/ 13368 h 10"/>
                <a:gd name="T42" fmla="*/ 12560 w 9"/>
                <a:gd name="T43" fmla="*/ 13368 h 10"/>
                <a:gd name="T44" fmla="*/ 12560 w 9"/>
                <a:gd name="T45" fmla="*/ 7800 h 10"/>
                <a:gd name="T46" fmla="*/ 15178 w 9"/>
                <a:gd name="T47" fmla="*/ 7800 h 10"/>
                <a:gd name="T48" fmla="*/ 19204 w 9"/>
                <a:gd name="T49" fmla="*/ 11088 h 10"/>
                <a:gd name="T50" fmla="*/ 15178 w 9"/>
                <a:gd name="T51" fmla="*/ 13368 h 10"/>
                <a:gd name="T52" fmla="*/ 12560 w 9"/>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0" name="Freeform 53"/>
            <p:cNvSpPr>
              <a:spLocks/>
            </p:cNvSpPr>
            <p:nvPr userDrawn="1"/>
          </p:nvSpPr>
          <p:spPr bwMode="auto">
            <a:xfrm>
              <a:off x="2927" y="2015"/>
              <a:ext cx="229" cy="290"/>
            </a:xfrm>
            <a:custGeom>
              <a:avLst/>
              <a:gdLst>
                <a:gd name="T0" fmla="*/ 16276 w 97"/>
                <a:gd name="T1" fmla="*/ 0 h 123"/>
                <a:gd name="T2" fmla="*/ 18332 w 97"/>
                <a:gd name="T3" fmla="*/ 0 h 123"/>
                <a:gd name="T4" fmla="*/ 114094 w 97"/>
                <a:gd name="T5" fmla="*/ 23030 h 123"/>
                <a:gd name="T6" fmla="*/ 202781 w 97"/>
                <a:gd name="T7" fmla="*/ 0 h 123"/>
                <a:gd name="T8" fmla="*/ 204308 w 97"/>
                <a:gd name="T9" fmla="*/ 2047 h 123"/>
                <a:gd name="T10" fmla="*/ 221105 w 97"/>
                <a:gd name="T11" fmla="*/ 85901 h 123"/>
                <a:gd name="T12" fmla="*/ 114094 w 97"/>
                <a:gd name="T13" fmla="*/ 277054 h 123"/>
                <a:gd name="T14" fmla="*/ 114094 w 97"/>
                <a:gd name="T15" fmla="*/ 277054 h 123"/>
                <a:gd name="T16" fmla="*/ 0 w 97"/>
                <a:gd name="T17" fmla="*/ 76635 h 123"/>
                <a:gd name="T18" fmla="*/ 16276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1" name="Freeform 54"/>
            <p:cNvSpPr>
              <a:spLocks/>
            </p:cNvSpPr>
            <p:nvPr userDrawn="1"/>
          </p:nvSpPr>
          <p:spPr bwMode="auto">
            <a:xfrm>
              <a:off x="2946" y="2043"/>
              <a:ext cx="191" cy="241"/>
            </a:xfrm>
            <a:custGeom>
              <a:avLst/>
              <a:gdLst>
                <a:gd name="T0" fmla="*/ 8602 w 81"/>
                <a:gd name="T1" fmla="*/ 0 h 102"/>
                <a:gd name="T2" fmla="*/ 8602 w 81"/>
                <a:gd name="T3" fmla="*/ 0 h 102"/>
                <a:gd name="T4" fmla="*/ 0 w 81"/>
                <a:gd name="T5" fmla="*/ 57060 h 102"/>
                <a:gd name="T6" fmla="*/ 94413 w 81"/>
                <a:gd name="T7" fmla="*/ 233860 h 102"/>
                <a:gd name="T8" fmla="*/ 94413 w 81"/>
                <a:gd name="T9" fmla="*/ 233860 h 102"/>
                <a:gd name="T10" fmla="*/ 182405 w 81"/>
                <a:gd name="T11" fmla="*/ 64193 h 102"/>
                <a:gd name="T12" fmla="*/ 171035 w 81"/>
                <a:gd name="T13" fmla="*/ 0 h 102"/>
                <a:gd name="T14" fmla="*/ 171035 w 81"/>
                <a:gd name="T15" fmla="*/ 0 h 102"/>
                <a:gd name="T16" fmla="*/ 92812 w 81"/>
                <a:gd name="T17" fmla="*/ 16485 h 102"/>
                <a:gd name="T18" fmla="*/ 8602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2" name="Freeform 55"/>
            <p:cNvSpPr>
              <a:spLocks/>
            </p:cNvSpPr>
            <p:nvPr userDrawn="1"/>
          </p:nvSpPr>
          <p:spPr bwMode="auto">
            <a:xfrm>
              <a:off x="2960" y="2058"/>
              <a:ext cx="165" cy="212"/>
            </a:xfrm>
            <a:custGeom>
              <a:avLst/>
              <a:gdLst>
                <a:gd name="T0" fmla="*/ 4818 w 70"/>
                <a:gd name="T1" fmla="*/ 0 h 90"/>
                <a:gd name="T2" fmla="*/ 6850 w 70"/>
                <a:gd name="T3" fmla="*/ 0 h 90"/>
                <a:gd name="T4" fmla="*/ 80753 w 70"/>
                <a:gd name="T5" fmla="*/ 11241 h 90"/>
                <a:gd name="T6" fmla="*/ 150400 w 70"/>
                <a:gd name="T7" fmla="*/ 0 h 90"/>
                <a:gd name="T8" fmla="*/ 150400 w 70"/>
                <a:gd name="T9" fmla="*/ 2026 h 90"/>
                <a:gd name="T10" fmla="*/ 157316 w 70"/>
                <a:gd name="T11" fmla="*/ 46270 h 90"/>
                <a:gd name="T12" fmla="*/ 80753 w 70"/>
                <a:gd name="T13" fmla="*/ 200733 h 90"/>
                <a:gd name="T14" fmla="*/ 80753 w 70"/>
                <a:gd name="T15" fmla="*/ 200733 h 90"/>
                <a:gd name="T16" fmla="*/ 0 w 70"/>
                <a:gd name="T17" fmla="*/ 39811 h 90"/>
                <a:gd name="T18" fmla="*/ 4818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3" name="Freeform 56"/>
            <p:cNvSpPr>
              <a:spLocks/>
            </p:cNvSpPr>
            <p:nvPr userDrawn="1"/>
          </p:nvSpPr>
          <p:spPr bwMode="auto">
            <a:xfrm>
              <a:off x="3031" y="2142"/>
              <a:ext cx="19" cy="22"/>
            </a:xfrm>
            <a:custGeom>
              <a:avLst/>
              <a:gdLst>
                <a:gd name="T0" fmla="*/ 19183 w 8"/>
                <a:gd name="T1" fmla="*/ 28204 h 9"/>
                <a:gd name="T2" fmla="*/ 19183 w 8"/>
                <a:gd name="T3" fmla="*/ 2540 h 9"/>
                <a:gd name="T4" fmla="*/ 2199 w 8"/>
                <a:gd name="T5" fmla="*/ 0 h 9"/>
                <a:gd name="T6" fmla="*/ 0 w 8"/>
                <a:gd name="T7" fmla="*/ 2540 h 9"/>
                <a:gd name="T8" fmla="*/ 19183 w 8"/>
                <a:gd name="T9" fmla="*/ 28204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4" name="Freeform 57"/>
            <p:cNvSpPr>
              <a:spLocks/>
            </p:cNvSpPr>
            <p:nvPr userDrawn="1"/>
          </p:nvSpPr>
          <p:spPr bwMode="auto">
            <a:xfrm>
              <a:off x="3000" y="2088"/>
              <a:ext cx="73" cy="73"/>
            </a:xfrm>
            <a:custGeom>
              <a:avLst/>
              <a:gdLst>
                <a:gd name="T0" fmla="*/ 50978 w 31"/>
                <a:gd name="T1" fmla="*/ 55746 h 31"/>
                <a:gd name="T2" fmla="*/ 50978 w 31"/>
                <a:gd name="T3" fmla="*/ 69089 h 31"/>
                <a:gd name="T4" fmla="*/ 69089 w 31"/>
                <a:gd name="T5" fmla="*/ 50978 h 31"/>
                <a:gd name="T6" fmla="*/ 15226 w 31"/>
                <a:gd name="T7" fmla="*/ 19613 h 31"/>
                <a:gd name="T8" fmla="*/ 18111 w 31"/>
                <a:gd name="T9" fmla="*/ 15226 h 31"/>
                <a:gd name="T10" fmla="*/ 29339 w 31"/>
                <a:gd name="T11" fmla="*/ 18111 h 31"/>
                <a:gd name="T12" fmla="*/ 35855 w 31"/>
                <a:gd name="T13" fmla="*/ 15226 h 31"/>
                <a:gd name="T14" fmla="*/ 24537 w 31"/>
                <a:gd name="T15" fmla="*/ 11230 h 31"/>
                <a:gd name="T16" fmla="*/ 24537 w 31"/>
                <a:gd name="T17" fmla="*/ 11230 h 31"/>
                <a:gd name="T18" fmla="*/ 39759 w 31"/>
                <a:gd name="T19" fmla="*/ 8329 h 31"/>
                <a:gd name="T20" fmla="*/ 32866 w 31"/>
                <a:gd name="T21" fmla="*/ 2025 h 31"/>
                <a:gd name="T22" fmla="*/ 22880 w 31"/>
                <a:gd name="T23" fmla="*/ 0 h 31"/>
                <a:gd name="T24" fmla="*/ 0 w 31"/>
                <a:gd name="T25" fmla="*/ 19613 h 31"/>
                <a:gd name="T26" fmla="*/ 22880 w 31"/>
                <a:gd name="T27" fmla="*/ 44528 h 31"/>
                <a:gd name="T28" fmla="*/ 39759 w 31"/>
                <a:gd name="T29" fmla="*/ 46185 h 31"/>
                <a:gd name="T30" fmla="*/ 50978 w 31"/>
                <a:gd name="T31" fmla="*/ 55746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5" name="Freeform 58"/>
            <p:cNvSpPr>
              <a:spLocks/>
            </p:cNvSpPr>
            <p:nvPr userDrawn="1"/>
          </p:nvSpPr>
          <p:spPr bwMode="auto">
            <a:xfrm>
              <a:off x="3033" y="2079"/>
              <a:ext cx="40" cy="37"/>
            </a:xfrm>
            <a:custGeom>
              <a:avLst/>
              <a:gdLst>
                <a:gd name="T0" fmla="*/ 0 w 17"/>
                <a:gd name="T1" fmla="*/ 26108 h 16"/>
                <a:gd name="T2" fmla="*/ 0 w 17"/>
                <a:gd name="T3" fmla="*/ 28566 h 16"/>
                <a:gd name="T4" fmla="*/ 17965 w 17"/>
                <a:gd name="T5" fmla="*/ 30433 h 16"/>
                <a:gd name="T6" fmla="*/ 19555 w 17"/>
                <a:gd name="T7" fmla="*/ 30433 h 16"/>
                <a:gd name="T8" fmla="*/ 37515 w 17"/>
                <a:gd name="T9" fmla="*/ 17279 h 16"/>
                <a:gd name="T10" fmla="*/ 37515 w 17"/>
                <a:gd name="T11" fmla="*/ 13160 h 16"/>
                <a:gd name="T12" fmla="*/ 32736 w 17"/>
                <a:gd name="T13" fmla="*/ 7472 h 16"/>
                <a:gd name="T14" fmla="*/ 29205 w 17"/>
                <a:gd name="T15" fmla="*/ 9921 h 16"/>
                <a:gd name="T16" fmla="*/ 22433 w 17"/>
                <a:gd name="T17" fmla="*/ 13160 h 16"/>
                <a:gd name="T18" fmla="*/ 19555 w 17"/>
                <a:gd name="T19" fmla="*/ 15621 h 16"/>
                <a:gd name="T20" fmla="*/ 17965 w 17"/>
                <a:gd name="T21" fmla="*/ 9921 h 16"/>
                <a:gd name="T22" fmla="*/ 13275 w 17"/>
                <a:gd name="T23" fmla="*/ 4290 h 16"/>
                <a:gd name="T24" fmla="*/ 6412 w 17"/>
                <a:gd name="T25" fmla="*/ 1855 h 16"/>
                <a:gd name="T26" fmla="*/ 4755 w 17"/>
                <a:gd name="T27" fmla="*/ 0 h 16"/>
                <a:gd name="T28" fmla="*/ 2021 w 17"/>
                <a:gd name="T29" fmla="*/ 1855 h 16"/>
                <a:gd name="T30" fmla="*/ 2021 w 17"/>
                <a:gd name="T31" fmla="*/ 5691 h 16"/>
                <a:gd name="T32" fmla="*/ 13275 w 17"/>
                <a:gd name="T33" fmla="*/ 15621 h 16"/>
                <a:gd name="T34" fmla="*/ 11188 w 17"/>
                <a:gd name="T35" fmla="*/ 18787 h 16"/>
                <a:gd name="T36" fmla="*/ 13275 w 17"/>
                <a:gd name="T37" fmla="*/ 18787 h 16"/>
                <a:gd name="T38" fmla="*/ 15087 w 17"/>
                <a:gd name="T39" fmla="*/ 20503 h 16"/>
                <a:gd name="T40" fmla="*/ 13275 w 17"/>
                <a:gd name="T41" fmla="*/ 22942 h 16"/>
                <a:gd name="T42" fmla="*/ 11188 w 17"/>
                <a:gd name="T43" fmla="*/ 22942 h 16"/>
                <a:gd name="T44" fmla="*/ 11188 w 17"/>
                <a:gd name="T45" fmla="*/ 22942 h 16"/>
                <a:gd name="T46" fmla="*/ 8311 w 17"/>
                <a:gd name="T47" fmla="*/ 22942 h 16"/>
                <a:gd name="T48" fmla="*/ 0 w 17"/>
                <a:gd name="T49" fmla="*/ 26108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6" name="Freeform 59"/>
            <p:cNvSpPr>
              <a:spLocks/>
            </p:cNvSpPr>
            <p:nvPr userDrawn="1"/>
          </p:nvSpPr>
          <p:spPr bwMode="auto">
            <a:xfrm>
              <a:off x="3031" y="2091"/>
              <a:ext cx="4" cy="4"/>
            </a:xfrm>
            <a:custGeom>
              <a:avLst/>
              <a:gdLst>
                <a:gd name="T0" fmla="*/ 0 w 2"/>
                <a:gd name="T1" fmla="*/ 0 h 2"/>
                <a:gd name="T2" fmla="*/ 1024 w 2"/>
                <a:gd name="T3" fmla="*/ 512 h 2"/>
                <a:gd name="T4" fmla="*/ 1024 w 2"/>
                <a:gd name="T5" fmla="*/ 512 h 2"/>
                <a:gd name="T6" fmla="*/ 512 w 2"/>
                <a:gd name="T7" fmla="*/ 1024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7" name="Freeform 60"/>
            <p:cNvSpPr>
              <a:spLocks/>
            </p:cNvSpPr>
            <p:nvPr userDrawn="1"/>
          </p:nvSpPr>
          <p:spPr bwMode="auto">
            <a:xfrm>
              <a:off x="3021" y="2154"/>
              <a:ext cx="48" cy="45"/>
            </a:xfrm>
            <a:custGeom>
              <a:avLst/>
              <a:gdLst>
                <a:gd name="T0" fmla="*/ 5570 w 20"/>
                <a:gd name="T1" fmla="*/ 0 h 19"/>
                <a:gd name="T2" fmla="*/ 5570 w 20"/>
                <a:gd name="T3" fmla="*/ 0 h 19"/>
                <a:gd name="T4" fmla="*/ 0 w 20"/>
                <a:gd name="T5" fmla="*/ 8784 h 19"/>
                <a:gd name="T6" fmla="*/ 18720 w 20"/>
                <a:gd name="T7" fmla="*/ 25932 h 19"/>
                <a:gd name="T8" fmla="*/ 32083 w 20"/>
                <a:gd name="T9" fmla="*/ 25932 h 19"/>
                <a:gd name="T10" fmla="*/ 39341 w 20"/>
                <a:gd name="T11" fmla="*/ 32630 h 19"/>
                <a:gd name="T12" fmla="*/ 39341 w 20"/>
                <a:gd name="T13" fmla="*/ 44652 h 19"/>
                <a:gd name="T14" fmla="*/ 52728 w 20"/>
                <a:gd name="T15" fmla="*/ 30555 h 19"/>
                <a:gd name="T16" fmla="*/ 5570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9" name="Freeform 62"/>
            <p:cNvSpPr>
              <a:spLocks/>
            </p:cNvSpPr>
            <p:nvPr userDrawn="1"/>
          </p:nvSpPr>
          <p:spPr bwMode="auto">
            <a:xfrm>
              <a:off x="3026" y="2190"/>
              <a:ext cx="35" cy="42"/>
            </a:xfrm>
            <a:custGeom>
              <a:avLst/>
              <a:gdLst>
                <a:gd name="T0" fmla="*/ 5957 w 15"/>
                <a:gd name="T1" fmla="*/ 1932 h 18"/>
                <a:gd name="T2" fmla="*/ 7889 w 15"/>
                <a:gd name="T3" fmla="*/ 0 h 18"/>
                <a:gd name="T4" fmla="*/ 0 w 15"/>
                <a:gd name="T5" fmla="*/ 10519 h 18"/>
                <a:gd name="T6" fmla="*/ 24544 w 15"/>
                <a:gd name="T7" fmla="*/ 35014 h 18"/>
                <a:gd name="T8" fmla="*/ 24544 w 15"/>
                <a:gd name="T9" fmla="*/ 35014 h 18"/>
                <a:gd name="T10" fmla="*/ 24544 w 15"/>
                <a:gd name="T11" fmla="*/ 36930 h 18"/>
                <a:gd name="T12" fmla="*/ 30858 w 15"/>
                <a:gd name="T13" fmla="*/ 26297 h 18"/>
                <a:gd name="T14" fmla="*/ 5957 w 15"/>
                <a:gd name="T15" fmla="*/ 1932 h 18"/>
                <a:gd name="T16" fmla="*/ 5957 w 15"/>
                <a:gd name="T17" fmla="*/ 1932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24663 h 14"/>
                <a:gd name="T4" fmla="*/ 8125 w 4"/>
                <a:gd name="T5" fmla="*/ 31576 h 14"/>
                <a:gd name="T6" fmla="*/ 15438 w 4"/>
                <a:gd name="T7" fmla="*/ 24663 h 14"/>
                <a:gd name="T8" fmla="*/ 15438 w 4"/>
                <a:gd name="T9" fmla="*/ 8578 h 14"/>
                <a:gd name="T10" fmla="*/ 12238 w 4"/>
                <a:gd name="T11" fmla="*/ 2044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1" name="Freeform 64"/>
            <p:cNvSpPr>
              <a:spLocks/>
            </p:cNvSpPr>
            <p:nvPr userDrawn="1"/>
          </p:nvSpPr>
          <p:spPr bwMode="auto">
            <a:xfrm>
              <a:off x="3033" y="2232"/>
              <a:ext cx="5" cy="17"/>
            </a:xfrm>
            <a:custGeom>
              <a:avLst/>
              <a:gdLst>
                <a:gd name="T0" fmla="*/ 8125 w 2"/>
                <a:gd name="T1" fmla="*/ 11902 h 7"/>
                <a:gd name="T2" fmla="*/ 4895 w 2"/>
                <a:gd name="T3" fmla="*/ 0 h 7"/>
                <a:gd name="T4" fmla="*/ 0 w 2"/>
                <a:gd name="T5" fmla="*/ 11902 h 7"/>
                <a:gd name="T6" fmla="*/ 4895 w 2"/>
                <a:gd name="T7" fmla="*/ 20524 h 7"/>
                <a:gd name="T8" fmla="*/ 8125 w 2"/>
                <a:gd name="T9" fmla="*/ 14367 h 7"/>
                <a:gd name="T10" fmla="*/ 8125 w 2"/>
                <a:gd name="T11" fmla="*/ 11902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12089548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8CB66EE2-46D9-4EC9-9682-064F2FA137E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305875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Tree>
    <p:extLst>
      <p:ext uri="{BB962C8B-B14F-4D97-AF65-F5344CB8AC3E}">
        <p14:creationId xmlns:p14="http://schemas.microsoft.com/office/powerpoint/2010/main" val="4276526933"/>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fld id="{D68BCCD6-3C3A-46C5-93A2-BFE4B2DC0778}"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5613689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fld id="{9F01516D-425A-439E-A7D3-A417E82CC4D7}"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71331320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fld id="{6AD27769-917E-4F54-B231-1CFEB4B26CBB}"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52542350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fld id="{CE120136-10F1-427F-9178-F8E8BD31F45F}"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25371916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fld id="{B4A5D936-B6E9-4CFB-A83B-FB46A449D2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1237409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49A7FC7E-4F97-471F-8D4B-9BBFF657CA3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9706090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D5E698E2-0297-4FE4-A07B-111F6D9A466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96969678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4CC791E0-E9FE-4247-9A77-F3FF91A2DE1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96444629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78963A17-E11E-4AA4-8449-77EE86888CC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96460065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fld id="{3F1B8CD0-C0EA-42A9-BE67-2542AF0D393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8244330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20.xml"/><Relationship Id="rId13" Type="http://schemas.openxmlformats.org/officeDocument/2006/relationships/slideLayout" Target="../slideLayouts/slideLayout125.xml"/><Relationship Id="rId3" Type="http://schemas.openxmlformats.org/officeDocument/2006/relationships/slideLayout" Target="../slideLayouts/slideLayout115.xml"/><Relationship Id="rId7" Type="http://schemas.openxmlformats.org/officeDocument/2006/relationships/slideLayout" Target="../slideLayouts/slideLayout119.xml"/><Relationship Id="rId12" Type="http://schemas.openxmlformats.org/officeDocument/2006/relationships/slideLayout" Target="../slideLayouts/slideLayout124.xml"/><Relationship Id="rId2" Type="http://schemas.openxmlformats.org/officeDocument/2006/relationships/slideLayout" Target="../slideLayouts/slideLayout114.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5" Type="http://schemas.openxmlformats.org/officeDocument/2006/relationships/slideLayout" Target="../slideLayouts/slideLayout117.xml"/><Relationship Id="rId15" Type="http://schemas.openxmlformats.org/officeDocument/2006/relationships/image" Target="../media/image3.jpeg"/><Relationship Id="rId10" Type="http://schemas.openxmlformats.org/officeDocument/2006/relationships/slideLayout" Target="../slideLayouts/slideLayout122.xml"/><Relationship Id="rId4" Type="http://schemas.openxmlformats.org/officeDocument/2006/relationships/slideLayout" Target="../slideLayouts/slideLayout116.xml"/><Relationship Id="rId9" Type="http://schemas.openxmlformats.org/officeDocument/2006/relationships/slideLayout" Target="../slideLayouts/slideLayout121.xml"/><Relationship Id="rId1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33.xml"/><Relationship Id="rId13" Type="http://schemas.openxmlformats.org/officeDocument/2006/relationships/theme" Target="../theme/theme11.xml"/><Relationship Id="rId3" Type="http://schemas.openxmlformats.org/officeDocument/2006/relationships/slideLayout" Target="../slideLayouts/slideLayout128.xml"/><Relationship Id="rId7" Type="http://schemas.openxmlformats.org/officeDocument/2006/relationships/slideLayout" Target="../slideLayouts/slideLayout132.xml"/><Relationship Id="rId12" Type="http://schemas.openxmlformats.org/officeDocument/2006/relationships/slideLayout" Target="../slideLayouts/slideLayout137.xml"/><Relationship Id="rId2" Type="http://schemas.openxmlformats.org/officeDocument/2006/relationships/slideLayout" Target="../slideLayouts/slideLayout127.xml"/><Relationship Id="rId1" Type="http://schemas.openxmlformats.org/officeDocument/2006/relationships/slideLayout" Target="../slideLayouts/slideLayout126.xml"/><Relationship Id="rId6" Type="http://schemas.openxmlformats.org/officeDocument/2006/relationships/slideLayout" Target="../slideLayouts/slideLayout131.xml"/><Relationship Id="rId11" Type="http://schemas.openxmlformats.org/officeDocument/2006/relationships/slideLayout" Target="../slideLayouts/slideLayout136.xml"/><Relationship Id="rId5" Type="http://schemas.openxmlformats.org/officeDocument/2006/relationships/slideLayout" Target="../slideLayouts/slideLayout130.xml"/><Relationship Id="rId10" Type="http://schemas.openxmlformats.org/officeDocument/2006/relationships/slideLayout" Target="../slideLayouts/slideLayout135.xml"/><Relationship Id="rId4" Type="http://schemas.openxmlformats.org/officeDocument/2006/relationships/slideLayout" Target="../slideLayouts/slideLayout129.xml"/><Relationship Id="rId9" Type="http://schemas.openxmlformats.org/officeDocument/2006/relationships/slideLayout" Target="../slideLayouts/slideLayout134.xml"/><Relationship Id="rId14" Type="http://schemas.openxmlformats.org/officeDocument/2006/relationships/image" Target="../media/image4.jpe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slideLayout" Target="../slideLayouts/slideLayout150.xml"/><Relationship Id="rId3" Type="http://schemas.openxmlformats.org/officeDocument/2006/relationships/slideLayout" Target="../slideLayouts/slideLayout140.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2" Type="http://schemas.openxmlformats.org/officeDocument/2006/relationships/slideLayout" Target="../slideLayouts/slideLayout139.xml"/><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5" Type="http://schemas.openxmlformats.org/officeDocument/2006/relationships/slideLayout" Target="../slideLayouts/slideLayout142.xml"/><Relationship Id="rId15" Type="http://schemas.openxmlformats.org/officeDocument/2006/relationships/image" Target="../media/image3.jpeg"/><Relationship Id="rId10" Type="http://schemas.openxmlformats.org/officeDocument/2006/relationships/slideLayout" Target="../slideLayouts/slideLayout147.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theme" Target="../theme/theme12.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58.xml"/><Relationship Id="rId13" Type="http://schemas.openxmlformats.org/officeDocument/2006/relationships/slideLayout" Target="../slideLayouts/slideLayout163.xml"/><Relationship Id="rId3" Type="http://schemas.openxmlformats.org/officeDocument/2006/relationships/slideLayout" Target="../slideLayouts/slideLayout153.xml"/><Relationship Id="rId7" Type="http://schemas.openxmlformats.org/officeDocument/2006/relationships/slideLayout" Target="../slideLayouts/slideLayout157.xml"/><Relationship Id="rId12" Type="http://schemas.openxmlformats.org/officeDocument/2006/relationships/slideLayout" Target="../slideLayouts/slideLayout162.xml"/><Relationship Id="rId2" Type="http://schemas.openxmlformats.org/officeDocument/2006/relationships/slideLayout" Target="../slideLayouts/slideLayout152.xml"/><Relationship Id="rId1" Type="http://schemas.openxmlformats.org/officeDocument/2006/relationships/slideLayout" Target="../slideLayouts/slideLayout151.xml"/><Relationship Id="rId6" Type="http://schemas.openxmlformats.org/officeDocument/2006/relationships/slideLayout" Target="../slideLayouts/slideLayout156.xml"/><Relationship Id="rId11" Type="http://schemas.openxmlformats.org/officeDocument/2006/relationships/slideLayout" Target="../slideLayouts/slideLayout161.xml"/><Relationship Id="rId5" Type="http://schemas.openxmlformats.org/officeDocument/2006/relationships/slideLayout" Target="../slideLayouts/slideLayout155.xml"/><Relationship Id="rId15" Type="http://schemas.openxmlformats.org/officeDocument/2006/relationships/image" Target="../media/image3.jpeg"/><Relationship Id="rId10" Type="http://schemas.openxmlformats.org/officeDocument/2006/relationships/slideLayout" Target="../slideLayouts/slideLayout160.xml"/><Relationship Id="rId4" Type="http://schemas.openxmlformats.org/officeDocument/2006/relationships/slideLayout" Target="../slideLayouts/slideLayout154.xml"/><Relationship Id="rId9" Type="http://schemas.openxmlformats.org/officeDocument/2006/relationships/slideLayout" Target="../slideLayouts/slideLayout159.xml"/><Relationship Id="rId14"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71.xml"/><Relationship Id="rId13" Type="http://schemas.openxmlformats.org/officeDocument/2006/relationships/slideLayout" Target="../slideLayouts/slideLayout176.xml"/><Relationship Id="rId3" Type="http://schemas.openxmlformats.org/officeDocument/2006/relationships/slideLayout" Target="../slideLayouts/slideLayout166.xml"/><Relationship Id="rId7" Type="http://schemas.openxmlformats.org/officeDocument/2006/relationships/slideLayout" Target="../slideLayouts/slideLayout170.xml"/><Relationship Id="rId12" Type="http://schemas.openxmlformats.org/officeDocument/2006/relationships/slideLayout" Target="../slideLayouts/slideLayout175.xml"/><Relationship Id="rId2" Type="http://schemas.openxmlformats.org/officeDocument/2006/relationships/slideLayout" Target="../slideLayouts/slideLayout165.xml"/><Relationship Id="rId1" Type="http://schemas.openxmlformats.org/officeDocument/2006/relationships/slideLayout" Target="../slideLayouts/slideLayout164.xml"/><Relationship Id="rId6" Type="http://schemas.openxmlformats.org/officeDocument/2006/relationships/slideLayout" Target="../slideLayouts/slideLayout169.xml"/><Relationship Id="rId11" Type="http://schemas.openxmlformats.org/officeDocument/2006/relationships/slideLayout" Target="../slideLayouts/slideLayout174.xml"/><Relationship Id="rId5" Type="http://schemas.openxmlformats.org/officeDocument/2006/relationships/slideLayout" Target="../slideLayouts/slideLayout168.xml"/><Relationship Id="rId15" Type="http://schemas.openxmlformats.org/officeDocument/2006/relationships/image" Target="../media/image3.jpeg"/><Relationship Id="rId10" Type="http://schemas.openxmlformats.org/officeDocument/2006/relationships/slideLayout" Target="../slideLayouts/slideLayout173.xml"/><Relationship Id="rId4" Type="http://schemas.openxmlformats.org/officeDocument/2006/relationships/slideLayout" Target="../slideLayouts/slideLayout167.xml"/><Relationship Id="rId9" Type="http://schemas.openxmlformats.org/officeDocument/2006/relationships/slideLayout" Target="../slideLayouts/slideLayout172.xml"/><Relationship Id="rId14" Type="http://schemas.openxmlformats.org/officeDocument/2006/relationships/theme" Target="../theme/theme14.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84.xml"/><Relationship Id="rId13" Type="http://schemas.openxmlformats.org/officeDocument/2006/relationships/image" Target="../media/image4.jpeg"/><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5.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95.xml"/><Relationship Id="rId13" Type="http://schemas.openxmlformats.org/officeDocument/2006/relationships/slideLayout" Target="../slideLayouts/slideLayout200.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slideLayout" Target="../slideLayouts/slideLayout199.xml"/><Relationship Id="rId2" Type="http://schemas.openxmlformats.org/officeDocument/2006/relationships/slideLayout" Target="../slideLayouts/slideLayout189.xml"/><Relationship Id="rId16" Type="http://schemas.openxmlformats.org/officeDocument/2006/relationships/image" Target="../media/image6.jpeg"/><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5" Type="http://schemas.openxmlformats.org/officeDocument/2006/relationships/theme" Target="../theme/theme16.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 Id="rId14" Type="http://schemas.openxmlformats.org/officeDocument/2006/relationships/slideLayout" Target="../slideLayouts/slideLayout201.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209.xml"/><Relationship Id="rId13" Type="http://schemas.openxmlformats.org/officeDocument/2006/relationships/image" Target="../media/image1.jpeg"/><Relationship Id="rId3" Type="http://schemas.openxmlformats.org/officeDocument/2006/relationships/slideLayout" Target="../slideLayouts/slideLayout204.xml"/><Relationship Id="rId7" Type="http://schemas.openxmlformats.org/officeDocument/2006/relationships/slideLayout" Target="../slideLayouts/slideLayout208.xml"/><Relationship Id="rId12" Type="http://schemas.openxmlformats.org/officeDocument/2006/relationships/theme" Target="../theme/theme17.xml"/><Relationship Id="rId2" Type="http://schemas.openxmlformats.org/officeDocument/2006/relationships/slideLayout" Target="../slideLayouts/slideLayout203.xml"/><Relationship Id="rId1" Type="http://schemas.openxmlformats.org/officeDocument/2006/relationships/slideLayout" Target="../slideLayouts/slideLayout202.xml"/><Relationship Id="rId6" Type="http://schemas.openxmlformats.org/officeDocument/2006/relationships/slideLayout" Target="../slideLayouts/slideLayout207.xml"/><Relationship Id="rId11" Type="http://schemas.openxmlformats.org/officeDocument/2006/relationships/slideLayout" Target="../slideLayouts/slideLayout212.xml"/><Relationship Id="rId5" Type="http://schemas.openxmlformats.org/officeDocument/2006/relationships/slideLayout" Target="../slideLayouts/slideLayout206.xml"/><Relationship Id="rId10" Type="http://schemas.openxmlformats.org/officeDocument/2006/relationships/slideLayout" Target="../slideLayouts/slideLayout211.xml"/><Relationship Id="rId4" Type="http://schemas.openxmlformats.org/officeDocument/2006/relationships/slideLayout" Target="../slideLayouts/slideLayout205.xml"/><Relationship Id="rId9" Type="http://schemas.openxmlformats.org/officeDocument/2006/relationships/slideLayout" Target="../slideLayouts/slideLayout210.xml"/><Relationship Id="rId14" Type="http://schemas.openxmlformats.org/officeDocument/2006/relationships/image" Target="../media/image2.png"/></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220.xml"/><Relationship Id="rId13" Type="http://schemas.openxmlformats.org/officeDocument/2006/relationships/slideLayout" Target="../slideLayouts/slideLayout225.xml"/><Relationship Id="rId3" Type="http://schemas.openxmlformats.org/officeDocument/2006/relationships/slideLayout" Target="../slideLayouts/slideLayout215.xml"/><Relationship Id="rId7" Type="http://schemas.openxmlformats.org/officeDocument/2006/relationships/slideLayout" Target="../slideLayouts/slideLayout219.xml"/><Relationship Id="rId12" Type="http://schemas.openxmlformats.org/officeDocument/2006/relationships/slideLayout" Target="../slideLayouts/slideLayout224.xml"/><Relationship Id="rId2" Type="http://schemas.openxmlformats.org/officeDocument/2006/relationships/slideLayout" Target="../slideLayouts/slideLayout214.xml"/><Relationship Id="rId1" Type="http://schemas.openxmlformats.org/officeDocument/2006/relationships/slideLayout" Target="../slideLayouts/slideLayout213.xml"/><Relationship Id="rId6" Type="http://schemas.openxmlformats.org/officeDocument/2006/relationships/slideLayout" Target="../slideLayouts/slideLayout218.xml"/><Relationship Id="rId11" Type="http://schemas.openxmlformats.org/officeDocument/2006/relationships/slideLayout" Target="../slideLayouts/slideLayout223.xml"/><Relationship Id="rId5" Type="http://schemas.openxmlformats.org/officeDocument/2006/relationships/slideLayout" Target="../slideLayouts/slideLayout217.xml"/><Relationship Id="rId15" Type="http://schemas.openxmlformats.org/officeDocument/2006/relationships/image" Target="../media/image3.jpeg"/><Relationship Id="rId10" Type="http://schemas.openxmlformats.org/officeDocument/2006/relationships/slideLayout" Target="../slideLayouts/slideLayout222.xml"/><Relationship Id="rId4" Type="http://schemas.openxmlformats.org/officeDocument/2006/relationships/slideLayout" Target="../slideLayouts/slideLayout216.xml"/><Relationship Id="rId9" Type="http://schemas.openxmlformats.org/officeDocument/2006/relationships/slideLayout" Target="../slideLayouts/slideLayout221.xml"/><Relationship Id="rId14" Type="http://schemas.openxmlformats.org/officeDocument/2006/relationships/theme" Target="../theme/theme18.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33.xml"/><Relationship Id="rId13" Type="http://schemas.openxmlformats.org/officeDocument/2006/relationships/theme" Target="../theme/theme19.xml"/><Relationship Id="rId3" Type="http://schemas.openxmlformats.org/officeDocument/2006/relationships/slideLayout" Target="../slideLayouts/slideLayout228.xml"/><Relationship Id="rId7" Type="http://schemas.openxmlformats.org/officeDocument/2006/relationships/slideLayout" Target="../slideLayouts/slideLayout232.xml"/><Relationship Id="rId12" Type="http://schemas.openxmlformats.org/officeDocument/2006/relationships/slideLayout" Target="../slideLayouts/slideLayout237.xml"/><Relationship Id="rId2" Type="http://schemas.openxmlformats.org/officeDocument/2006/relationships/slideLayout" Target="../slideLayouts/slideLayout227.xml"/><Relationship Id="rId1" Type="http://schemas.openxmlformats.org/officeDocument/2006/relationships/slideLayout" Target="../slideLayouts/slideLayout226.xml"/><Relationship Id="rId6" Type="http://schemas.openxmlformats.org/officeDocument/2006/relationships/slideLayout" Target="../slideLayouts/slideLayout231.xml"/><Relationship Id="rId11" Type="http://schemas.openxmlformats.org/officeDocument/2006/relationships/slideLayout" Target="../slideLayouts/slideLayout236.xml"/><Relationship Id="rId5" Type="http://schemas.openxmlformats.org/officeDocument/2006/relationships/slideLayout" Target="../slideLayouts/slideLayout230.xml"/><Relationship Id="rId10" Type="http://schemas.openxmlformats.org/officeDocument/2006/relationships/slideLayout" Target="../slideLayouts/slideLayout235.xml"/><Relationship Id="rId4" Type="http://schemas.openxmlformats.org/officeDocument/2006/relationships/slideLayout" Target="../slideLayouts/slideLayout229.xml"/><Relationship Id="rId9" Type="http://schemas.openxmlformats.org/officeDocument/2006/relationships/slideLayout" Target="../slideLayouts/slideLayout234.xml"/><Relationship Id="rId14" Type="http://schemas.openxmlformats.org/officeDocument/2006/relationships/image" Target="../media/image4.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45.xml"/><Relationship Id="rId13" Type="http://schemas.openxmlformats.org/officeDocument/2006/relationships/slideLayout" Target="../slideLayouts/slideLayout250.xml"/><Relationship Id="rId3" Type="http://schemas.openxmlformats.org/officeDocument/2006/relationships/slideLayout" Target="../slideLayouts/slideLayout240.xml"/><Relationship Id="rId7" Type="http://schemas.openxmlformats.org/officeDocument/2006/relationships/slideLayout" Target="../slideLayouts/slideLayout244.xml"/><Relationship Id="rId12" Type="http://schemas.openxmlformats.org/officeDocument/2006/relationships/slideLayout" Target="../slideLayouts/slideLayout249.xml"/><Relationship Id="rId2" Type="http://schemas.openxmlformats.org/officeDocument/2006/relationships/slideLayout" Target="../slideLayouts/slideLayout239.xml"/><Relationship Id="rId1" Type="http://schemas.openxmlformats.org/officeDocument/2006/relationships/slideLayout" Target="../slideLayouts/slideLayout238.xml"/><Relationship Id="rId6" Type="http://schemas.openxmlformats.org/officeDocument/2006/relationships/slideLayout" Target="../slideLayouts/slideLayout243.xml"/><Relationship Id="rId11" Type="http://schemas.openxmlformats.org/officeDocument/2006/relationships/slideLayout" Target="../slideLayouts/slideLayout248.xml"/><Relationship Id="rId5" Type="http://schemas.openxmlformats.org/officeDocument/2006/relationships/slideLayout" Target="../slideLayouts/slideLayout242.xml"/><Relationship Id="rId15" Type="http://schemas.openxmlformats.org/officeDocument/2006/relationships/image" Target="../media/image3.jpeg"/><Relationship Id="rId10" Type="http://schemas.openxmlformats.org/officeDocument/2006/relationships/slideLayout" Target="../slideLayouts/slideLayout247.xml"/><Relationship Id="rId4" Type="http://schemas.openxmlformats.org/officeDocument/2006/relationships/slideLayout" Target="../slideLayouts/slideLayout241.xml"/><Relationship Id="rId9" Type="http://schemas.openxmlformats.org/officeDocument/2006/relationships/slideLayout" Target="../slideLayouts/slideLayout246.xml"/><Relationship Id="rId14" Type="http://schemas.openxmlformats.org/officeDocument/2006/relationships/theme" Target="../theme/theme20.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58.xml"/><Relationship Id="rId13" Type="http://schemas.openxmlformats.org/officeDocument/2006/relationships/slideLayout" Target="../slideLayouts/slideLayout263.xml"/><Relationship Id="rId3" Type="http://schemas.openxmlformats.org/officeDocument/2006/relationships/slideLayout" Target="../slideLayouts/slideLayout253.xml"/><Relationship Id="rId7" Type="http://schemas.openxmlformats.org/officeDocument/2006/relationships/slideLayout" Target="../slideLayouts/slideLayout257.xml"/><Relationship Id="rId12" Type="http://schemas.openxmlformats.org/officeDocument/2006/relationships/slideLayout" Target="../slideLayouts/slideLayout262.xml"/><Relationship Id="rId2" Type="http://schemas.openxmlformats.org/officeDocument/2006/relationships/slideLayout" Target="../slideLayouts/slideLayout252.xml"/><Relationship Id="rId1" Type="http://schemas.openxmlformats.org/officeDocument/2006/relationships/slideLayout" Target="../slideLayouts/slideLayout251.xml"/><Relationship Id="rId6" Type="http://schemas.openxmlformats.org/officeDocument/2006/relationships/slideLayout" Target="../slideLayouts/slideLayout256.xml"/><Relationship Id="rId11" Type="http://schemas.openxmlformats.org/officeDocument/2006/relationships/slideLayout" Target="../slideLayouts/slideLayout261.xml"/><Relationship Id="rId5" Type="http://schemas.openxmlformats.org/officeDocument/2006/relationships/slideLayout" Target="../slideLayouts/slideLayout255.xml"/><Relationship Id="rId15" Type="http://schemas.openxmlformats.org/officeDocument/2006/relationships/image" Target="../media/image3.jpeg"/><Relationship Id="rId10" Type="http://schemas.openxmlformats.org/officeDocument/2006/relationships/slideLayout" Target="../slideLayouts/slideLayout260.xml"/><Relationship Id="rId4" Type="http://schemas.openxmlformats.org/officeDocument/2006/relationships/slideLayout" Target="../slideLayouts/slideLayout254.xml"/><Relationship Id="rId9" Type="http://schemas.openxmlformats.org/officeDocument/2006/relationships/slideLayout" Target="../slideLayouts/slideLayout259.xml"/><Relationship Id="rId14" Type="http://schemas.openxmlformats.org/officeDocument/2006/relationships/theme" Target="../theme/theme21.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71.xml"/><Relationship Id="rId13" Type="http://schemas.openxmlformats.org/officeDocument/2006/relationships/slideLayout" Target="../slideLayouts/slideLayout276.xml"/><Relationship Id="rId3" Type="http://schemas.openxmlformats.org/officeDocument/2006/relationships/slideLayout" Target="../slideLayouts/slideLayout266.xml"/><Relationship Id="rId7" Type="http://schemas.openxmlformats.org/officeDocument/2006/relationships/slideLayout" Target="../slideLayouts/slideLayout270.xml"/><Relationship Id="rId12" Type="http://schemas.openxmlformats.org/officeDocument/2006/relationships/slideLayout" Target="../slideLayouts/slideLayout275.xml"/><Relationship Id="rId2" Type="http://schemas.openxmlformats.org/officeDocument/2006/relationships/slideLayout" Target="../slideLayouts/slideLayout265.xml"/><Relationship Id="rId1" Type="http://schemas.openxmlformats.org/officeDocument/2006/relationships/slideLayout" Target="../slideLayouts/slideLayout264.xml"/><Relationship Id="rId6" Type="http://schemas.openxmlformats.org/officeDocument/2006/relationships/slideLayout" Target="../slideLayouts/slideLayout269.xml"/><Relationship Id="rId11" Type="http://schemas.openxmlformats.org/officeDocument/2006/relationships/slideLayout" Target="../slideLayouts/slideLayout274.xml"/><Relationship Id="rId5" Type="http://schemas.openxmlformats.org/officeDocument/2006/relationships/slideLayout" Target="../slideLayouts/slideLayout268.xml"/><Relationship Id="rId15" Type="http://schemas.openxmlformats.org/officeDocument/2006/relationships/image" Target="../media/image3.jpeg"/><Relationship Id="rId10" Type="http://schemas.openxmlformats.org/officeDocument/2006/relationships/slideLayout" Target="../slideLayouts/slideLayout273.xml"/><Relationship Id="rId4" Type="http://schemas.openxmlformats.org/officeDocument/2006/relationships/slideLayout" Target="../slideLayouts/slideLayout267.xml"/><Relationship Id="rId9" Type="http://schemas.openxmlformats.org/officeDocument/2006/relationships/slideLayout" Target="../slideLayouts/slideLayout272.xml"/><Relationship Id="rId14" Type="http://schemas.openxmlformats.org/officeDocument/2006/relationships/theme" Target="../theme/theme22.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84.xml"/><Relationship Id="rId13" Type="http://schemas.openxmlformats.org/officeDocument/2006/relationships/image" Target="../media/image4.jpeg"/><Relationship Id="rId3" Type="http://schemas.openxmlformats.org/officeDocument/2006/relationships/slideLayout" Target="../slideLayouts/slideLayout279.xml"/><Relationship Id="rId7" Type="http://schemas.openxmlformats.org/officeDocument/2006/relationships/slideLayout" Target="../slideLayouts/slideLayout283.xml"/><Relationship Id="rId12" Type="http://schemas.openxmlformats.org/officeDocument/2006/relationships/theme" Target="../theme/theme23.xml"/><Relationship Id="rId2" Type="http://schemas.openxmlformats.org/officeDocument/2006/relationships/slideLayout" Target="../slideLayouts/slideLayout278.xml"/><Relationship Id="rId1" Type="http://schemas.openxmlformats.org/officeDocument/2006/relationships/slideLayout" Target="../slideLayouts/slideLayout277.xml"/><Relationship Id="rId6" Type="http://schemas.openxmlformats.org/officeDocument/2006/relationships/slideLayout" Target="../slideLayouts/slideLayout282.xml"/><Relationship Id="rId11" Type="http://schemas.openxmlformats.org/officeDocument/2006/relationships/slideLayout" Target="../slideLayouts/slideLayout287.xml"/><Relationship Id="rId5" Type="http://schemas.openxmlformats.org/officeDocument/2006/relationships/slideLayout" Target="../slideLayouts/slideLayout281.xml"/><Relationship Id="rId10" Type="http://schemas.openxmlformats.org/officeDocument/2006/relationships/slideLayout" Target="../slideLayouts/slideLayout286.xml"/><Relationship Id="rId4" Type="http://schemas.openxmlformats.org/officeDocument/2006/relationships/slideLayout" Target="../slideLayouts/slideLayout280.xml"/><Relationship Id="rId9" Type="http://schemas.openxmlformats.org/officeDocument/2006/relationships/slideLayout" Target="../slideLayouts/slideLayout285.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95.xml"/><Relationship Id="rId13" Type="http://schemas.openxmlformats.org/officeDocument/2006/relationships/slideLayout" Target="../slideLayouts/slideLayout300.xml"/><Relationship Id="rId3" Type="http://schemas.openxmlformats.org/officeDocument/2006/relationships/slideLayout" Target="../slideLayouts/slideLayout290.xml"/><Relationship Id="rId7" Type="http://schemas.openxmlformats.org/officeDocument/2006/relationships/slideLayout" Target="../slideLayouts/slideLayout294.xml"/><Relationship Id="rId12" Type="http://schemas.openxmlformats.org/officeDocument/2006/relationships/slideLayout" Target="../slideLayouts/slideLayout299.xml"/><Relationship Id="rId2" Type="http://schemas.openxmlformats.org/officeDocument/2006/relationships/slideLayout" Target="../slideLayouts/slideLayout289.xml"/><Relationship Id="rId16" Type="http://schemas.openxmlformats.org/officeDocument/2006/relationships/image" Target="../media/image6.jpeg"/><Relationship Id="rId1" Type="http://schemas.openxmlformats.org/officeDocument/2006/relationships/slideLayout" Target="../slideLayouts/slideLayout288.xml"/><Relationship Id="rId6" Type="http://schemas.openxmlformats.org/officeDocument/2006/relationships/slideLayout" Target="../slideLayouts/slideLayout293.xml"/><Relationship Id="rId11" Type="http://schemas.openxmlformats.org/officeDocument/2006/relationships/slideLayout" Target="../slideLayouts/slideLayout298.xml"/><Relationship Id="rId5" Type="http://schemas.openxmlformats.org/officeDocument/2006/relationships/slideLayout" Target="../slideLayouts/slideLayout292.xml"/><Relationship Id="rId15" Type="http://schemas.openxmlformats.org/officeDocument/2006/relationships/theme" Target="../theme/theme24.xml"/><Relationship Id="rId10" Type="http://schemas.openxmlformats.org/officeDocument/2006/relationships/slideLayout" Target="../slideLayouts/slideLayout297.xml"/><Relationship Id="rId4" Type="http://schemas.openxmlformats.org/officeDocument/2006/relationships/slideLayout" Target="../slideLayouts/slideLayout291.xml"/><Relationship Id="rId9" Type="http://schemas.openxmlformats.org/officeDocument/2006/relationships/slideLayout" Target="../slideLayouts/slideLayout296.xml"/><Relationship Id="rId14" Type="http://schemas.openxmlformats.org/officeDocument/2006/relationships/slideLayout" Target="../slideLayouts/slideLayout301.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309.xml"/><Relationship Id="rId13" Type="http://schemas.openxmlformats.org/officeDocument/2006/relationships/image" Target="../media/image1.jpeg"/><Relationship Id="rId3" Type="http://schemas.openxmlformats.org/officeDocument/2006/relationships/slideLayout" Target="../slideLayouts/slideLayout304.xml"/><Relationship Id="rId7" Type="http://schemas.openxmlformats.org/officeDocument/2006/relationships/slideLayout" Target="../slideLayouts/slideLayout308.xml"/><Relationship Id="rId12" Type="http://schemas.openxmlformats.org/officeDocument/2006/relationships/theme" Target="../theme/theme25.xml"/><Relationship Id="rId2" Type="http://schemas.openxmlformats.org/officeDocument/2006/relationships/slideLayout" Target="../slideLayouts/slideLayout303.xml"/><Relationship Id="rId1" Type="http://schemas.openxmlformats.org/officeDocument/2006/relationships/slideLayout" Target="../slideLayouts/slideLayout302.xml"/><Relationship Id="rId6" Type="http://schemas.openxmlformats.org/officeDocument/2006/relationships/slideLayout" Target="../slideLayouts/slideLayout307.xml"/><Relationship Id="rId11" Type="http://schemas.openxmlformats.org/officeDocument/2006/relationships/slideLayout" Target="../slideLayouts/slideLayout312.xml"/><Relationship Id="rId5" Type="http://schemas.openxmlformats.org/officeDocument/2006/relationships/slideLayout" Target="../slideLayouts/slideLayout306.xml"/><Relationship Id="rId10" Type="http://schemas.openxmlformats.org/officeDocument/2006/relationships/slideLayout" Target="../slideLayouts/slideLayout311.xml"/><Relationship Id="rId4" Type="http://schemas.openxmlformats.org/officeDocument/2006/relationships/slideLayout" Target="../slideLayouts/slideLayout305.xml"/><Relationship Id="rId9" Type="http://schemas.openxmlformats.org/officeDocument/2006/relationships/slideLayout" Target="../slideLayouts/slideLayout310.xml"/><Relationship Id="rId14" Type="http://schemas.openxmlformats.org/officeDocument/2006/relationships/image" Target="../media/image2.png"/></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320.xml"/><Relationship Id="rId13" Type="http://schemas.openxmlformats.org/officeDocument/2006/relationships/slideLayout" Target="../slideLayouts/slideLayout325.xml"/><Relationship Id="rId3" Type="http://schemas.openxmlformats.org/officeDocument/2006/relationships/slideLayout" Target="../slideLayouts/slideLayout315.xml"/><Relationship Id="rId7" Type="http://schemas.openxmlformats.org/officeDocument/2006/relationships/slideLayout" Target="../slideLayouts/slideLayout319.xml"/><Relationship Id="rId12" Type="http://schemas.openxmlformats.org/officeDocument/2006/relationships/slideLayout" Target="../slideLayouts/slideLayout324.xml"/><Relationship Id="rId2" Type="http://schemas.openxmlformats.org/officeDocument/2006/relationships/slideLayout" Target="../slideLayouts/slideLayout314.xml"/><Relationship Id="rId1" Type="http://schemas.openxmlformats.org/officeDocument/2006/relationships/slideLayout" Target="../slideLayouts/slideLayout313.xml"/><Relationship Id="rId6" Type="http://schemas.openxmlformats.org/officeDocument/2006/relationships/slideLayout" Target="../slideLayouts/slideLayout318.xml"/><Relationship Id="rId11" Type="http://schemas.openxmlformats.org/officeDocument/2006/relationships/slideLayout" Target="../slideLayouts/slideLayout323.xml"/><Relationship Id="rId5" Type="http://schemas.openxmlformats.org/officeDocument/2006/relationships/slideLayout" Target="../slideLayouts/slideLayout317.xml"/><Relationship Id="rId15" Type="http://schemas.openxmlformats.org/officeDocument/2006/relationships/image" Target="../media/image3.jpeg"/><Relationship Id="rId10" Type="http://schemas.openxmlformats.org/officeDocument/2006/relationships/slideLayout" Target="../slideLayouts/slideLayout322.xml"/><Relationship Id="rId4" Type="http://schemas.openxmlformats.org/officeDocument/2006/relationships/slideLayout" Target="../slideLayouts/slideLayout316.xml"/><Relationship Id="rId9" Type="http://schemas.openxmlformats.org/officeDocument/2006/relationships/slideLayout" Target="../slideLayouts/slideLayout321.xml"/><Relationship Id="rId14" Type="http://schemas.openxmlformats.org/officeDocument/2006/relationships/theme" Target="../theme/theme26.xml"/></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333.xml"/><Relationship Id="rId13" Type="http://schemas.openxmlformats.org/officeDocument/2006/relationships/theme" Target="../theme/theme27.xml"/><Relationship Id="rId3" Type="http://schemas.openxmlformats.org/officeDocument/2006/relationships/slideLayout" Target="../slideLayouts/slideLayout328.xml"/><Relationship Id="rId7" Type="http://schemas.openxmlformats.org/officeDocument/2006/relationships/slideLayout" Target="../slideLayouts/slideLayout332.xml"/><Relationship Id="rId12" Type="http://schemas.openxmlformats.org/officeDocument/2006/relationships/slideLayout" Target="../slideLayouts/slideLayout337.xml"/><Relationship Id="rId2" Type="http://schemas.openxmlformats.org/officeDocument/2006/relationships/slideLayout" Target="../slideLayouts/slideLayout327.xml"/><Relationship Id="rId1" Type="http://schemas.openxmlformats.org/officeDocument/2006/relationships/slideLayout" Target="../slideLayouts/slideLayout326.xml"/><Relationship Id="rId6" Type="http://schemas.openxmlformats.org/officeDocument/2006/relationships/slideLayout" Target="../slideLayouts/slideLayout331.xml"/><Relationship Id="rId11" Type="http://schemas.openxmlformats.org/officeDocument/2006/relationships/slideLayout" Target="../slideLayouts/slideLayout336.xml"/><Relationship Id="rId5" Type="http://schemas.openxmlformats.org/officeDocument/2006/relationships/slideLayout" Target="../slideLayouts/slideLayout330.xml"/><Relationship Id="rId10" Type="http://schemas.openxmlformats.org/officeDocument/2006/relationships/slideLayout" Target="../slideLayouts/slideLayout335.xml"/><Relationship Id="rId4" Type="http://schemas.openxmlformats.org/officeDocument/2006/relationships/slideLayout" Target="../slideLayouts/slideLayout329.xml"/><Relationship Id="rId9" Type="http://schemas.openxmlformats.org/officeDocument/2006/relationships/slideLayout" Target="../slideLayouts/slideLayout334.xml"/><Relationship Id="rId14" Type="http://schemas.openxmlformats.org/officeDocument/2006/relationships/image" Target="../media/image4.jpeg"/></Relationships>
</file>

<file path=ppt/slideMasters/_rels/slideMaster28.xml.rels><?xml version="1.0" encoding="UTF-8" standalone="yes"?>
<Relationships xmlns="http://schemas.openxmlformats.org/package/2006/relationships"><Relationship Id="rId8" Type="http://schemas.openxmlformats.org/officeDocument/2006/relationships/slideLayout" Target="../slideLayouts/slideLayout345.xml"/><Relationship Id="rId13" Type="http://schemas.openxmlformats.org/officeDocument/2006/relationships/slideLayout" Target="../slideLayouts/slideLayout350.xml"/><Relationship Id="rId3" Type="http://schemas.openxmlformats.org/officeDocument/2006/relationships/slideLayout" Target="../slideLayouts/slideLayout340.xml"/><Relationship Id="rId7" Type="http://schemas.openxmlformats.org/officeDocument/2006/relationships/slideLayout" Target="../slideLayouts/slideLayout344.xml"/><Relationship Id="rId12" Type="http://schemas.openxmlformats.org/officeDocument/2006/relationships/slideLayout" Target="../slideLayouts/slideLayout349.xml"/><Relationship Id="rId2" Type="http://schemas.openxmlformats.org/officeDocument/2006/relationships/slideLayout" Target="../slideLayouts/slideLayout339.xml"/><Relationship Id="rId1" Type="http://schemas.openxmlformats.org/officeDocument/2006/relationships/slideLayout" Target="../slideLayouts/slideLayout338.xml"/><Relationship Id="rId6" Type="http://schemas.openxmlformats.org/officeDocument/2006/relationships/slideLayout" Target="../slideLayouts/slideLayout343.xml"/><Relationship Id="rId11" Type="http://schemas.openxmlformats.org/officeDocument/2006/relationships/slideLayout" Target="../slideLayouts/slideLayout348.xml"/><Relationship Id="rId5" Type="http://schemas.openxmlformats.org/officeDocument/2006/relationships/slideLayout" Target="../slideLayouts/slideLayout342.xml"/><Relationship Id="rId15" Type="http://schemas.openxmlformats.org/officeDocument/2006/relationships/image" Target="../media/image3.jpeg"/><Relationship Id="rId10" Type="http://schemas.openxmlformats.org/officeDocument/2006/relationships/slideLayout" Target="../slideLayouts/slideLayout347.xml"/><Relationship Id="rId4" Type="http://schemas.openxmlformats.org/officeDocument/2006/relationships/slideLayout" Target="../slideLayouts/slideLayout341.xml"/><Relationship Id="rId9" Type="http://schemas.openxmlformats.org/officeDocument/2006/relationships/slideLayout" Target="../slideLayouts/slideLayout346.xml"/><Relationship Id="rId14" Type="http://schemas.openxmlformats.org/officeDocument/2006/relationships/theme" Target="../theme/theme28.xml"/></Relationships>
</file>

<file path=ppt/slideMasters/_rels/slideMaster29.xml.rels><?xml version="1.0" encoding="UTF-8" standalone="yes"?>
<Relationships xmlns="http://schemas.openxmlformats.org/package/2006/relationships"><Relationship Id="rId8" Type="http://schemas.openxmlformats.org/officeDocument/2006/relationships/slideLayout" Target="../slideLayouts/slideLayout358.xml"/><Relationship Id="rId13" Type="http://schemas.openxmlformats.org/officeDocument/2006/relationships/slideLayout" Target="../slideLayouts/slideLayout363.xml"/><Relationship Id="rId3" Type="http://schemas.openxmlformats.org/officeDocument/2006/relationships/slideLayout" Target="../slideLayouts/slideLayout353.xml"/><Relationship Id="rId7" Type="http://schemas.openxmlformats.org/officeDocument/2006/relationships/slideLayout" Target="../slideLayouts/slideLayout357.xml"/><Relationship Id="rId12" Type="http://schemas.openxmlformats.org/officeDocument/2006/relationships/slideLayout" Target="../slideLayouts/slideLayout362.xml"/><Relationship Id="rId2" Type="http://schemas.openxmlformats.org/officeDocument/2006/relationships/slideLayout" Target="../slideLayouts/slideLayout352.xml"/><Relationship Id="rId1" Type="http://schemas.openxmlformats.org/officeDocument/2006/relationships/slideLayout" Target="../slideLayouts/slideLayout351.xml"/><Relationship Id="rId6" Type="http://schemas.openxmlformats.org/officeDocument/2006/relationships/slideLayout" Target="../slideLayouts/slideLayout356.xml"/><Relationship Id="rId11" Type="http://schemas.openxmlformats.org/officeDocument/2006/relationships/slideLayout" Target="../slideLayouts/slideLayout361.xml"/><Relationship Id="rId5" Type="http://schemas.openxmlformats.org/officeDocument/2006/relationships/slideLayout" Target="../slideLayouts/slideLayout355.xml"/><Relationship Id="rId15" Type="http://schemas.openxmlformats.org/officeDocument/2006/relationships/image" Target="../media/image3.jpeg"/><Relationship Id="rId10" Type="http://schemas.openxmlformats.org/officeDocument/2006/relationships/slideLayout" Target="../slideLayouts/slideLayout360.xml"/><Relationship Id="rId4" Type="http://schemas.openxmlformats.org/officeDocument/2006/relationships/slideLayout" Target="../slideLayouts/slideLayout354.xml"/><Relationship Id="rId9" Type="http://schemas.openxmlformats.org/officeDocument/2006/relationships/slideLayout" Target="../slideLayouts/slideLayout359.xml"/><Relationship Id="rId14" Type="http://schemas.openxmlformats.org/officeDocument/2006/relationships/theme" Target="../theme/theme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4.jpeg"/></Relationships>
</file>

<file path=ppt/slideMasters/_rels/slideMaster30.xml.rels><?xml version="1.0" encoding="UTF-8" standalone="yes"?>
<Relationships xmlns="http://schemas.openxmlformats.org/package/2006/relationships"><Relationship Id="rId8" Type="http://schemas.openxmlformats.org/officeDocument/2006/relationships/slideLayout" Target="../slideLayouts/slideLayout371.xml"/><Relationship Id="rId13" Type="http://schemas.openxmlformats.org/officeDocument/2006/relationships/slideLayout" Target="../slideLayouts/slideLayout376.xml"/><Relationship Id="rId3" Type="http://schemas.openxmlformats.org/officeDocument/2006/relationships/slideLayout" Target="../slideLayouts/slideLayout366.xml"/><Relationship Id="rId7" Type="http://schemas.openxmlformats.org/officeDocument/2006/relationships/slideLayout" Target="../slideLayouts/slideLayout370.xml"/><Relationship Id="rId12" Type="http://schemas.openxmlformats.org/officeDocument/2006/relationships/slideLayout" Target="../slideLayouts/slideLayout375.xml"/><Relationship Id="rId2" Type="http://schemas.openxmlformats.org/officeDocument/2006/relationships/slideLayout" Target="../slideLayouts/slideLayout365.xml"/><Relationship Id="rId1" Type="http://schemas.openxmlformats.org/officeDocument/2006/relationships/slideLayout" Target="../slideLayouts/slideLayout364.xml"/><Relationship Id="rId6" Type="http://schemas.openxmlformats.org/officeDocument/2006/relationships/slideLayout" Target="../slideLayouts/slideLayout369.xml"/><Relationship Id="rId11" Type="http://schemas.openxmlformats.org/officeDocument/2006/relationships/slideLayout" Target="../slideLayouts/slideLayout374.xml"/><Relationship Id="rId5" Type="http://schemas.openxmlformats.org/officeDocument/2006/relationships/slideLayout" Target="../slideLayouts/slideLayout368.xml"/><Relationship Id="rId15" Type="http://schemas.openxmlformats.org/officeDocument/2006/relationships/image" Target="../media/image3.jpeg"/><Relationship Id="rId10" Type="http://schemas.openxmlformats.org/officeDocument/2006/relationships/slideLayout" Target="../slideLayouts/slideLayout373.xml"/><Relationship Id="rId4" Type="http://schemas.openxmlformats.org/officeDocument/2006/relationships/slideLayout" Target="../slideLayouts/slideLayout367.xml"/><Relationship Id="rId9" Type="http://schemas.openxmlformats.org/officeDocument/2006/relationships/slideLayout" Target="../slideLayouts/slideLayout372.xml"/><Relationship Id="rId14" Type="http://schemas.openxmlformats.org/officeDocument/2006/relationships/theme" Target="../theme/theme30.xml"/></Relationships>
</file>

<file path=ppt/slideMasters/_rels/slideMaster31.xml.rels><?xml version="1.0" encoding="UTF-8" standalone="yes"?>
<Relationships xmlns="http://schemas.openxmlformats.org/package/2006/relationships"><Relationship Id="rId8" Type="http://schemas.openxmlformats.org/officeDocument/2006/relationships/slideLayout" Target="../slideLayouts/slideLayout384.xml"/><Relationship Id="rId13" Type="http://schemas.openxmlformats.org/officeDocument/2006/relationships/image" Target="../media/image4.jpeg"/><Relationship Id="rId3" Type="http://schemas.openxmlformats.org/officeDocument/2006/relationships/slideLayout" Target="../slideLayouts/slideLayout379.xml"/><Relationship Id="rId7" Type="http://schemas.openxmlformats.org/officeDocument/2006/relationships/slideLayout" Target="../slideLayouts/slideLayout383.xml"/><Relationship Id="rId12" Type="http://schemas.openxmlformats.org/officeDocument/2006/relationships/theme" Target="../theme/theme31.xml"/><Relationship Id="rId2" Type="http://schemas.openxmlformats.org/officeDocument/2006/relationships/slideLayout" Target="../slideLayouts/slideLayout378.xml"/><Relationship Id="rId1" Type="http://schemas.openxmlformats.org/officeDocument/2006/relationships/slideLayout" Target="../slideLayouts/slideLayout377.xml"/><Relationship Id="rId6" Type="http://schemas.openxmlformats.org/officeDocument/2006/relationships/slideLayout" Target="../slideLayouts/slideLayout382.xml"/><Relationship Id="rId11" Type="http://schemas.openxmlformats.org/officeDocument/2006/relationships/slideLayout" Target="../slideLayouts/slideLayout387.xml"/><Relationship Id="rId5" Type="http://schemas.openxmlformats.org/officeDocument/2006/relationships/slideLayout" Target="../slideLayouts/slideLayout381.xml"/><Relationship Id="rId10" Type="http://schemas.openxmlformats.org/officeDocument/2006/relationships/slideLayout" Target="../slideLayouts/slideLayout386.xml"/><Relationship Id="rId4" Type="http://schemas.openxmlformats.org/officeDocument/2006/relationships/slideLayout" Target="../slideLayouts/slideLayout380.xml"/><Relationship Id="rId9" Type="http://schemas.openxmlformats.org/officeDocument/2006/relationships/slideLayout" Target="../slideLayouts/slideLayout385.xml"/></Relationships>
</file>

<file path=ppt/slideMasters/_rels/slideMaster32.xml.rels><?xml version="1.0" encoding="UTF-8" standalone="yes"?>
<Relationships xmlns="http://schemas.openxmlformats.org/package/2006/relationships"><Relationship Id="rId8" Type="http://schemas.openxmlformats.org/officeDocument/2006/relationships/slideLayout" Target="../slideLayouts/slideLayout395.xml"/><Relationship Id="rId13" Type="http://schemas.openxmlformats.org/officeDocument/2006/relationships/slideLayout" Target="../slideLayouts/slideLayout400.xml"/><Relationship Id="rId3" Type="http://schemas.openxmlformats.org/officeDocument/2006/relationships/slideLayout" Target="../slideLayouts/slideLayout390.xml"/><Relationship Id="rId7" Type="http://schemas.openxmlformats.org/officeDocument/2006/relationships/slideLayout" Target="../slideLayouts/slideLayout394.xml"/><Relationship Id="rId12" Type="http://schemas.openxmlformats.org/officeDocument/2006/relationships/slideLayout" Target="../slideLayouts/slideLayout399.xml"/><Relationship Id="rId2" Type="http://schemas.openxmlformats.org/officeDocument/2006/relationships/slideLayout" Target="../slideLayouts/slideLayout389.xml"/><Relationship Id="rId16" Type="http://schemas.openxmlformats.org/officeDocument/2006/relationships/image" Target="../media/image6.jpeg"/><Relationship Id="rId1" Type="http://schemas.openxmlformats.org/officeDocument/2006/relationships/slideLayout" Target="../slideLayouts/slideLayout388.xml"/><Relationship Id="rId6" Type="http://schemas.openxmlformats.org/officeDocument/2006/relationships/slideLayout" Target="../slideLayouts/slideLayout393.xml"/><Relationship Id="rId11" Type="http://schemas.openxmlformats.org/officeDocument/2006/relationships/slideLayout" Target="../slideLayouts/slideLayout398.xml"/><Relationship Id="rId5" Type="http://schemas.openxmlformats.org/officeDocument/2006/relationships/slideLayout" Target="../slideLayouts/slideLayout392.xml"/><Relationship Id="rId15" Type="http://schemas.openxmlformats.org/officeDocument/2006/relationships/theme" Target="../theme/theme32.xml"/><Relationship Id="rId10" Type="http://schemas.openxmlformats.org/officeDocument/2006/relationships/slideLayout" Target="../slideLayouts/slideLayout397.xml"/><Relationship Id="rId4" Type="http://schemas.openxmlformats.org/officeDocument/2006/relationships/slideLayout" Target="../slideLayouts/slideLayout391.xml"/><Relationship Id="rId9" Type="http://schemas.openxmlformats.org/officeDocument/2006/relationships/slideLayout" Target="../slideLayouts/slideLayout396.xml"/><Relationship Id="rId14" Type="http://schemas.openxmlformats.org/officeDocument/2006/relationships/slideLayout" Target="../slideLayouts/slideLayout401.xml"/></Relationships>
</file>

<file path=ppt/slideMasters/_rels/slideMaster33.xml.rels><?xml version="1.0" encoding="UTF-8" standalone="yes"?>
<Relationships xmlns="http://schemas.openxmlformats.org/package/2006/relationships"><Relationship Id="rId8" Type="http://schemas.openxmlformats.org/officeDocument/2006/relationships/slideLayout" Target="../slideLayouts/slideLayout409.xml"/><Relationship Id="rId13" Type="http://schemas.openxmlformats.org/officeDocument/2006/relationships/image" Target="../media/image1.jpeg"/><Relationship Id="rId3" Type="http://schemas.openxmlformats.org/officeDocument/2006/relationships/slideLayout" Target="../slideLayouts/slideLayout404.xml"/><Relationship Id="rId7" Type="http://schemas.openxmlformats.org/officeDocument/2006/relationships/slideLayout" Target="../slideLayouts/slideLayout408.xml"/><Relationship Id="rId12" Type="http://schemas.openxmlformats.org/officeDocument/2006/relationships/theme" Target="../theme/theme33.xml"/><Relationship Id="rId2" Type="http://schemas.openxmlformats.org/officeDocument/2006/relationships/slideLayout" Target="../slideLayouts/slideLayout403.xml"/><Relationship Id="rId1" Type="http://schemas.openxmlformats.org/officeDocument/2006/relationships/slideLayout" Target="../slideLayouts/slideLayout402.xml"/><Relationship Id="rId6" Type="http://schemas.openxmlformats.org/officeDocument/2006/relationships/slideLayout" Target="../slideLayouts/slideLayout407.xml"/><Relationship Id="rId11" Type="http://schemas.openxmlformats.org/officeDocument/2006/relationships/slideLayout" Target="../slideLayouts/slideLayout412.xml"/><Relationship Id="rId5" Type="http://schemas.openxmlformats.org/officeDocument/2006/relationships/slideLayout" Target="../slideLayouts/slideLayout406.xml"/><Relationship Id="rId10" Type="http://schemas.openxmlformats.org/officeDocument/2006/relationships/slideLayout" Target="../slideLayouts/slideLayout411.xml"/><Relationship Id="rId4" Type="http://schemas.openxmlformats.org/officeDocument/2006/relationships/slideLayout" Target="../slideLayouts/slideLayout405.xml"/><Relationship Id="rId9" Type="http://schemas.openxmlformats.org/officeDocument/2006/relationships/slideLayout" Target="../slideLayouts/slideLayout410.xml"/><Relationship Id="rId14" Type="http://schemas.openxmlformats.org/officeDocument/2006/relationships/image" Target="../media/image2.png"/></Relationships>
</file>

<file path=ppt/slideMasters/_rels/slideMaster34.xml.rels><?xml version="1.0" encoding="UTF-8" standalone="yes"?>
<Relationships xmlns="http://schemas.openxmlformats.org/package/2006/relationships"><Relationship Id="rId8" Type="http://schemas.openxmlformats.org/officeDocument/2006/relationships/slideLayout" Target="../slideLayouts/slideLayout420.xml"/><Relationship Id="rId13" Type="http://schemas.openxmlformats.org/officeDocument/2006/relationships/slideLayout" Target="../slideLayouts/slideLayout425.xml"/><Relationship Id="rId3" Type="http://schemas.openxmlformats.org/officeDocument/2006/relationships/slideLayout" Target="../slideLayouts/slideLayout415.xml"/><Relationship Id="rId7" Type="http://schemas.openxmlformats.org/officeDocument/2006/relationships/slideLayout" Target="../slideLayouts/slideLayout419.xml"/><Relationship Id="rId12" Type="http://schemas.openxmlformats.org/officeDocument/2006/relationships/slideLayout" Target="../slideLayouts/slideLayout424.xml"/><Relationship Id="rId2" Type="http://schemas.openxmlformats.org/officeDocument/2006/relationships/slideLayout" Target="../slideLayouts/slideLayout414.xml"/><Relationship Id="rId1" Type="http://schemas.openxmlformats.org/officeDocument/2006/relationships/slideLayout" Target="../slideLayouts/slideLayout413.xml"/><Relationship Id="rId6" Type="http://schemas.openxmlformats.org/officeDocument/2006/relationships/slideLayout" Target="../slideLayouts/slideLayout418.xml"/><Relationship Id="rId11" Type="http://schemas.openxmlformats.org/officeDocument/2006/relationships/slideLayout" Target="../slideLayouts/slideLayout423.xml"/><Relationship Id="rId5" Type="http://schemas.openxmlformats.org/officeDocument/2006/relationships/slideLayout" Target="../slideLayouts/slideLayout417.xml"/><Relationship Id="rId15" Type="http://schemas.openxmlformats.org/officeDocument/2006/relationships/image" Target="../media/image3.jpeg"/><Relationship Id="rId10" Type="http://schemas.openxmlformats.org/officeDocument/2006/relationships/slideLayout" Target="../slideLayouts/slideLayout422.xml"/><Relationship Id="rId4" Type="http://schemas.openxmlformats.org/officeDocument/2006/relationships/slideLayout" Target="../slideLayouts/slideLayout416.xml"/><Relationship Id="rId9" Type="http://schemas.openxmlformats.org/officeDocument/2006/relationships/slideLayout" Target="../slideLayouts/slideLayout421.xml"/><Relationship Id="rId14" Type="http://schemas.openxmlformats.org/officeDocument/2006/relationships/theme" Target="../theme/theme34.xml"/></Relationships>
</file>

<file path=ppt/slideMasters/_rels/slideMaster35.xml.rels><?xml version="1.0" encoding="UTF-8" standalone="yes"?>
<Relationships xmlns="http://schemas.openxmlformats.org/package/2006/relationships"><Relationship Id="rId8" Type="http://schemas.openxmlformats.org/officeDocument/2006/relationships/slideLayout" Target="../slideLayouts/slideLayout433.xml"/><Relationship Id="rId13" Type="http://schemas.openxmlformats.org/officeDocument/2006/relationships/theme" Target="../theme/theme35.xml"/><Relationship Id="rId3" Type="http://schemas.openxmlformats.org/officeDocument/2006/relationships/slideLayout" Target="../slideLayouts/slideLayout428.xml"/><Relationship Id="rId7" Type="http://schemas.openxmlformats.org/officeDocument/2006/relationships/slideLayout" Target="../slideLayouts/slideLayout432.xml"/><Relationship Id="rId12" Type="http://schemas.openxmlformats.org/officeDocument/2006/relationships/slideLayout" Target="../slideLayouts/slideLayout437.xml"/><Relationship Id="rId2" Type="http://schemas.openxmlformats.org/officeDocument/2006/relationships/slideLayout" Target="../slideLayouts/slideLayout427.xml"/><Relationship Id="rId1" Type="http://schemas.openxmlformats.org/officeDocument/2006/relationships/slideLayout" Target="../slideLayouts/slideLayout426.xml"/><Relationship Id="rId6" Type="http://schemas.openxmlformats.org/officeDocument/2006/relationships/slideLayout" Target="../slideLayouts/slideLayout431.xml"/><Relationship Id="rId11" Type="http://schemas.openxmlformats.org/officeDocument/2006/relationships/slideLayout" Target="../slideLayouts/slideLayout436.xml"/><Relationship Id="rId5" Type="http://schemas.openxmlformats.org/officeDocument/2006/relationships/slideLayout" Target="../slideLayouts/slideLayout430.xml"/><Relationship Id="rId10" Type="http://schemas.openxmlformats.org/officeDocument/2006/relationships/slideLayout" Target="../slideLayouts/slideLayout435.xml"/><Relationship Id="rId4" Type="http://schemas.openxmlformats.org/officeDocument/2006/relationships/slideLayout" Target="../slideLayouts/slideLayout429.xml"/><Relationship Id="rId9" Type="http://schemas.openxmlformats.org/officeDocument/2006/relationships/slideLayout" Target="../slideLayouts/slideLayout434.xml"/><Relationship Id="rId14" Type="http://schemas.openxmlformats.org/officeDocument/2006/relationships/image" Target="../media/image4.jpeg"/></Relationships>
</file>

<file path=ppt/slideMasters/_rels/slideMaster36.xml.rels><?xml version="1.0" encoding="UTF-8" standalone="yes"?>
<Relationships xmlns="http://schemas.openxmlformats.org/package/2006/relationships"><Relationship Id="rId8" Type="http://schemas.openxmlformats.org/officeDocument/2006/relationships/slideLayout" Target="../slideLayouts/slideLayout445.xml"/><Relationship Id="rId13" Type="http://schemas.openxmlformats.org/officeDocument/2006/relationships/slideLayout" Target="../slideLayouts/slideLayout450.xml"/><Relationship Id="rId3" Type="http://schemas.openxmlformats.org/officeDocument/2006/relationships/slideLayout" Target="../slideLayouts/slideLayout440.xml"/><Relationship Id="rId7" Type="http://schemas.openxmlformats.org/officeDocument/2006/relationships/slideLayout" Target="../slideLayouts/slideLayout444.xml"/><Relationship Id="rId12" Type="http://schemas.openxmlformats.org/officeDocument/2006/relationships/slideLayout" Target="../slideLayouts/slideLayout449.xml"/><Relationship Id="rId2" Type="http://schemas.openxmlformats.org/officeDocument/2006/relationships/slideLayout" Target="../slideLayouts/slideLayout439.xml"/><Relationship Id="rId1" Type="http://schemas.openxmlformats.org/officeDocument/2006/relationships/slideLayout" Target="../slideLayouts/slideLayout438.xml"/><Relationship Id="rId6" Type="http://schemas.openxmlformats.org/officeDocument/2006/relationships/slideLayout" Target="../slideLayouts/slideLayout443.xml"/><Relationship Id="rId11" Type="http://schemas.openxmlformats.org/officeDocument/2006/relationships/slideLayout" Target="../slideLayouts/slideLayout448.xml"/><Relationship Id="rId5" Type="http://schemas.openxmlformats.org/officeDocument/2006/relationships/slideLayout" Target="../slideLayouts/slideLayout442.xml"/><Relationship Id="rId15" Type="http://schemas.openxmlformats.org/officeDocument/2006/relationships/image" Target="../media/image3.jpeg"/><Relationship Id="rId10" Type="http://schemas.openxmlformats.org/officeDocument/2006/relationships/slideLayout" Target="../slideLayouts/slideLayout447.xml"/><Relationship Id="rId4" Type="http://schemas.openxmlformats.org/officeDocument/2006/relationships/slideLayout" Target="../slideLayouts/slideLayout441.xml"/><Relationship Id="rId9" Type="http://schemas.openxmlformats.org/officeDocument/2006/relationships/slideLayout" Target="../slideLayouts/slideLayout446.xml"/><Relationship Id="rId14" Type="http://schemas.openxmlformats.org/officeDocument/2006/relationships/theme" Target="../theme/theme36.xml"/></Relationships>
</file>

<file path=ppt/slideMasters/_rels/slideMaster37.xml.rels><?xml version="1.0" encoding="UTF-8" standalone="yes"?>
<Relationships xmlns="http://schemas.openxmlformats.org/package/2006/relationships"><Relationship Id="rId8" Type="http://schemas.openxmlformats.org/officeDocument/2006/relationships/slideLayout" Target="../slideLayouts/slideLayout458.xml"/><Relationship Id="rId13" Type="http://schemas.openxmlformats.org/officeDocument/2006/relationships/slideLayout" Target="../slideLayouts/slideLayout463.xml"/><Relationship Id="rId3" Type="http://schemas.openxmlformats.org/officeDocument/2006/relationships/slideLayout" Target="../slideLayouts/slideLayout453.xml"/><Relationship Id="rId7" Type="http://schemas.openxmlformats.org/officeDocument/2006/relationships/slideLayout" Target="../slideLayouts/slideLayout457.xml"/><Relationship Id="rId12" Type="http://schemas.openxmlformats.org/officeDocument/2006/relationships/slideLayout" Target="../slideLayouts/slideLayout462.xml"/><Relationship Id="rId2" Type="http://schemas.openxmlformats.org/officeDocument/2006/relationships/slideLayout" Target="../slideLayouts/slideLayout452.xml"/><Relationship Id="rId1" Type="http://schemas.openxmlformats.org/officeDocument/2006/relationships/slideLayout" Target="../slideLayouts/slideLayout451.xml"/><Relationship Id="rId6" Type="http://schemas.openxmlformats.org/officeDocument/2006/relationships/slideLayout" Target="../slideLayouts/slideLayout456.xml"/><Relationship Id="rId11" Type="http://schemas.openxmlformats.org/officeDocument/2006/relationships/slideLayout" Target="../slideLayouts/slideLayout461.xml"/><Relationship Id="rId5" Type="http://schemas.openxmlformats.org/officeDocument/2006/relationships/slideLayout" Target="../slideLayouts/slideLayout455.xml"/><Relationship Id="rId15" Type="http://schemas.openxmlformats.org/officeDocument/2006/relationships/image" Target="../media/image3.jpeg"/><Relationship Id="rId10" Type="http://schemas.openxmlformats.org/officeDocument/2006/relationships/slideLayout" Target="../slideLayouts/slideLayout460.xml"/><Relationship Id="rId4" Type="http://schemas.openxmlformats.org/officeDocument/2006/relationships/slideLayout" Target="../slideLayouts/slideLayout454.xml"/><Relationship Id="rId9" Type="http://schemas.openxmlformats.org/officeDocument/2006/relationships/slideLayout" Target="../slideLayouts/slideLayout459.xml"/><Relationship Id="rId14" Type="http://schemas.openxmlformats.org/officeDocument/2006/relationships/theme" Target="../theme/theme37.xml"/></Relationships>
</file>

<file path=ppt/slideMasters/_rels/slideMaster38.xml.rels><?xml version="1.0" encoding="UTF-8" standalone="yes"?>
<Relationships xmlns="http://schemas.openxmlformats.org/package/2006/relationships"><Relationship Id="rId8" Type="http://schemas.openxmlformats.org/officeDocument/2006/relationships/slideLayout" Target="../slideLayouts/slideLayout471.xml"/><Relationship Id="rId13" Type="http://schemas.openxmlformats.org/officeDocument/2006/relationships/slideLayout" Target="../slideLayouts/slideLayout476.xml"/><Relationship Id="rId3" Type="http://schemas.openxmlformats.org/officeDocument/2006/relationships/slideLayout" Target="../slideLayouts/slideLayout466.xml"/><Relationship Id="rId7" Type="http://schemas.openxmlformats.org/officeDocument/2006/relationships/slideLayout" Target="../slideLayouts/slideLayout470.xml"/><Relationship Id="rId12" Type="http://schemas.openxmlformats.org/officeDocument/2006/relationships/slideLayout" Target="../slideLayouts/slideLayout475.xml"/><Relationship Id="rId2" Type="http://schemas.openxmlformats.org/officeDocument/2006/relationships/slideLayout" Target="../slideLayouts/slideLayout465.xml"/><Relationship Id="rId1" Type="http://schemas.openxmlformats.org/officeDocument/2006/relationships/slideLayout" Target="../slideLayouts/slideLayout464.xml"/><Relationship Id="rId6" Type="http://schemas.openxmlformats.org/officeDocument/2006/relationships/slideLayout" Target="../slideLayouts/slideLayout469.xml"/><Relationship Id="rId11" Type="http://schemas.openxmlformats.org/officeDocument/2006/relationships/slideLayout" Target="../slideLayouts/slideLayout474.xml"/><Relationship Id="rId5" Type="http://schemas.openxmlformats.org/officeDocument/2006/relationships/slideLayout" Target="../slideLayouts/slideLayout468.xml"/><Relationship Id="rId15" Type="http://schemas.openxmlformats.org/officeDocument/2006/relationships/image" Target="../media/image3.jpeg"/><Relationship Id="rId10" Type="http://schemas.openxmlformats.org/officeDocument/2006/relationships/slideLayout" Target="../slideLayouts/slideLayout473.xml"/><Relationship Id="rId4" Type="http://schemas.openxmlformats.org/officeDocument/2006/relationships/slideLayout" Target="../slideLayouts/slideLayout467.xml"/><Relationship Id="rId9" Type="http://schemas.openxmlformats.org/officeDocument/2006/relationships/slideLayout" Target="../slideLayouts/slideLayout472.xml"/><Relationship Id="rId14" Type="http://schemas.openxmlformats.org/officeDocument/2006/relationships/theme" Target="../theme/theme38.xml"/></Relationships>
</file>

<file path=ppt/slideMasters/_rels/slideMaster39.xml.rels><?xml version="1.0" encoding="UTF-8" standalone="yes"?>
<Relationships xmlns="http://schemas.openxmlformats.org/package/2006/relationships"><Relationship Id="rId8" Type="http://schemas.openxmlformats.org/officeDocument/2006/relationships/slideLayout" Target="../slideLayouts/slideLayout484.xml"/><Relationship Id="rId13" Type="http://schemas.openxmlformats.org/officeDocument/2006/relationships/image" Target="../media/image4.jpeg"/><Relationship Id="rId3" Type="http://schemas.openxmlformats.org/officeDocument/2006/relationships/slideLayout" Target="../slideLayouts/slideLayout479.xml"/><Relationship Id="rId7" Type="http://schemas.openxmlformats.org/officeDocument/2006/relationships/slideLayout" Target="../slideLayouts/slideLayout483.xml"/><Relationship Id="rId12" Type="http://schemas.openxmlformats.org/officeDocument/2006/relationships/theme" Target="../theme/theme39.xml"/><Relationship Id="rId2" Type="http://schemas.openxmlformats.org/officeDocument/2006/relationships/slideLayout" Target="../slideLayouts/slideLayout478.xml"/><Relationship Id="rId1" Type="http://schemas.openxmlformats.org/officeDocument/2006/relationships/slideLayout" Target="../slideLayouts/slideLayout477.xml"/><Relationship Id="rId6" Type="http://schemas.openxmlformats.org/officeDocument/2006/relationships/slideLayout" Target="../slideLayouts/slideLayout482.xml"/><Relationship Id="rId11" Type="http://schemas.openxmlformats.org/officeDocument/2006/relationships/slideLayout" Target="../slideLayouts/slideLayout487.xml"/><Relationship Id="rId5" Type="http://schemas.openxmlformats.org/officeDocument/2006/relationships/slideLayout" Target="../slideLayouts/slideLayout481.xml"/><Relationship Id="rId10" Type="http://schemas.openxmlformats.org/officeDocument/2006/relationships/slideLayout" Target="../slideLayouts/slideLayout486.xml"/><Relationship Id="rId4" Type="http://schemas.openxmlformats.org/officeDocument/2006/relationships/slideLayout" Target="../slideLayouts/slideLayout480.xml"/><Relationship Id="rId9" Type="http://schemas.openxmlformats.org/officeDocument/2006/relationships/slideLayout" Target="../slideLayouts/slideLayout48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image" Target="../media/image3.jpeg"/><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theme" Target="../theme/theme4.xml"/></Relationships>
</file>

<file path=ppt/slideMasters/_rels/slideMaster40.xml.rels><?xml version="1.0" encoding="UTF-8" standalone="yes"?>
<Relationships xmlns="http://schemas.openxmlformats.org/package/2006/relationships"><Relationship Id="rId8" Type="http://schemas.openxmlformats.org/officeDocument/2006/relationships/slideLayout" Target="../slideLayouts/slideLayout495.xml"/><Relationship Id="rId13" Type="http://schemas.openxmlformats.org/officeDocument/2006/relationships/slideLayout" Target="../slideLayouts/slideLayout500.xml"/><Relationship Id="rId3" Type="http://schemas.openxmlformats.org/officeDocument/2006/relationships/slideLayout" Target="../slideLayouts/slideLayout490.xml"/><Relationship Id="rId7" Type="http://schemas.openxmlformats.org/officeDocument/2006/relationships/slideLayout" Target="../slideLayouts/slideLayout494.xml"/><Relationship Id="rId12" Type="http://schemas.openxmlformats.org/officeDocument/2006/relationships/slideLayout" Target="../slideLayouts/slideLayout499.xml"/><Relationship Id="rId2" Type="http://schemas.openxmlformats.org/officeDocument/2006/relationships/slideLayout" Target="../slideLayouts/slideLayout489.xml"/><Relationship Id="rId16" Type="http://schemas.openxmlformats.org/officeDocument/2006/relationships/image" Target="../media/image6.jpeg"/><Relationship Id="rId1" Type="http://schemas.openxmlformats.org/officeDocument/2006/relationships/slideLayout" Target="../slideLayouts/slideLayout488.xml"/><Relationship Id="rId6" Type="http://schemas.openxmlformats.org/officeDocument/2006/relationships/slideLayout" Target="../slideLayouts/slideLayout493.xml"/><Relationship Id="rId11" Type="http://schemas.openxmlformats.org/officeDocument/2006/relationships/slideLayout" Target="../slideLayouts/slideLayout498.xml"/><Relationship Id="rId5" Type="http://schemas.openxmlformats.org/officeDocument/2006/relationships/slideLayout" Target="../slideLayouts/slideLayout492.xml"/><Relationship Id="rId15" Type="http://schemas.openxmlformats.org/officeDocument/2006/relationships/theme" Target="../theme/theme40.xml"/><Relationship Id="rId10" Type="http://schemas.openxmlformats.org/officeDocument/2006/relationships/slideLayout" Target="../slideLayouts/slideLayout497.xml"/><Relationship Id="rId4" Type="http://schemas.openxmlformats.org/officeDocument/2006/relationships/slideLayout" Target="../slideLayouts/slideLayout491.xml"/><Relationship Id="rId9" Type="http://schemas.openxmlformats.org/officeDocument/2006/relationships/slideLayout" Target="../slideLayouts/slideLayout496.xml"/><Relationship Id="rId14" Type="http://schemas.openxmlformats.org/officeDocument/2006/relationships/slideLayout" Target="../slideLayouts/slideLayout501.xml"/></Relationships>
</file>

<file path=ppt/slideMasters/_rels/slideMaster41.xml.rels><?xml version="1.0" encoding="UTF-8" standalone="yes"?>
<Relationships xmlns="http://schemas.openxmlformats.org/package/2006/relationships"><Relationship Id="rId8" Type="http://schemas.openxmlformats.org/officeDocument/2006/relationships/slideLayout" Target="../slideLayouts/slideLayout509.xml"/><Relationship Id="rId13" Type="http://schemas.openxmlformats.org/officeDocument/2006/relationships/image" Target="../media/image1.jpeg"/><Relationship Id="rId3" Type="http://schemas.openxmlformats.org/officeDocument/2006/relationships/slideLayout" Target="../slideLayouts/slideLayout504.xml"/><Relationship Id="rId7" Type="http://schemas.openxmlformats.org/officeDocument/2006/relationships/slideLayout" Target="../slideLayouts/slideLayout508.xml"/><Relationship Id="rId12" Type="http://schemas.openxmlformats.org/officeDocument/2006/relationships/theme" Target="../theme/theme41.xml"/><Relationship Id="rId2" Type="http://schemas.openxmlformats.org/officeDocument/2006/relationships/slideLayout" Target="../slideLayouts/slideLayout503.xml"/><Relationship Id="rId1" Type="http://schemas.openxmlformats.org/officeDocument/2006/relationships/slideLayout" Target="../slideLayouts/slideLayout502.xml"/><Relationship Id="rId6" Type="http://schemas.openxmlformats.org/officeDocument/2006/relationships/slideLayout" Target="../slideLayouts/slideLayout507.xml"/><Relationship Id="rId11" Type="http://schemas.openxmlformats.org/officeDocument/2006/relationships/slideLayout" Target="../slideLayouts/slideLayout512.xml"/><Relationship Id="rId5" Type="http://schemas.openxmlformats.org/officeDocument/2006/relationships/slideLayout" Target="../slideLayouts/slideLayout506.xml"/><Relationship Id="rId10" Type="http://schemas.openxmlformats.org/officeDocument/2006/relationships/slideLayout" Target="../slideLayouts/slideLayout511.xml"/><Relationship Id="rId4" Type="http://schemas.openxmlformats.org/officeDocument/2006/relationships/slideLayout" Target="../slideLayouts/slideLayout505.xml"/><Relationship Id="rId9" Type="http://schemas.openxmlformats.org/officeDocument/2006/relationships/slideLayout" Target="../slideLayouts/slideLayout510.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slideLayout" Target="../slideLayouts/slideLayout62.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5" Type="http://schemas.openxmlformats.org/officeDocument/2006/relationships/image" Target="../media/image3.jpeg"/><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0.xml"/><Relationship Id="rId13" Type="http://schemas.openxmlformats.org/officeDocument/2006/relationships/slideLayout" Target="../slideLayouts/slideLayout75.xml"/><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slideLayout" Target="../slideLayouts/slideLayout74.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5" Type="http://schemas.openxmlformats.org/officeDocument/2006/relationships/image" Target="../media/image3.jpeg"/><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3.xml"/><Relationship Id="rId13" Type="http://schemas.openxmlformats.org/officeDocument/2006/relationships/theme" Target="../theme/theme7.xml"/><Relationship Id="rId3" Type="http://schemas.openxmlformats.org/officeDocument/2006/relationships/slideLayout" Target="../slideLayouts/slideLayout78.xml"/><Relationship Id="rId7" Type="http://schemas.openxmlformats.org/officeDocument/2006/relationships/slideLayout" Target="../slideLayouts/slideLayout82.xml"/><Relationship Id="rId12" Type="http://schemas.openxmlformats.org/officeDocument/2006/relationships/slideLayout" Target="../slideLayouts/slideLayout87.xml"/><Relationship Id="rId2" Type="http://schemas.openxmlformats.org/officeDocument/2006/relationships/slideLayout" Target="../slideLayouts/slideLayout77.xml"/><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slideLayout" Target="../slideLayouts/slideLayout86.xml"/><Relationship Id="rId5" Type="http://schemas.openxmlformats.org/officeDocument/2006/relationships/slideLayout" Target="../slideLayouts/slideLayout80.xml"/><Relationship Id="rId10" Type="http://schemas.openxmlformats.org/officeDocument/2006/relationships/slideLayout" Target="../slideLayouts/slideLayout85.xml"/><Relationship Id="rId4" Type="http://schemas.openxmlformats.org/officeDocument/2006/relationships/slideLayout" Target="../slideLayouts/slideLayout79.xml"/><Relationship Id="rId9" Type="http://schemas.openxmlformats.org/officeDocument/2006/relationships/slideLayout" Target="../slideLayouts/slideLayout84.xml"/><Relationship Id="rId14" Type="http://schemas.openxmlformats.org/officeDocument/2006/relationships/image" Target="../media/image4.jpe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5.xml"/><Relationship Id="rId13" Type="http://schemas.openxmlformats.org/officeDocument/2006/relationships/slideLayout" Target="../slideLayouts/slideLayout100.xml"/><Relationship Id="rId3" Type="http://schemas.openxmlformats.org/officeDocument/2006/relationships/slideLayout" Target="../slideLayouts/slideLayout90.xml"/><Relationship Id="rId7" Type="http://schemas.openxmlformats.org/officeDocument/2006/relationships/slideLayout" Target="../slideLayouts/slideLayout94.xml"/><Relationship Id="rId12" Type="http://schemas.openxmlformats.org/officeDocument/2006/relationships/slideLayout" Target="../slideLayouts/slideLayout99.xml"/><Relationship Id="rId2" Type="http://schemas.openxmlformats.org/officeDocument/2006/relationships/slideLayout" Target="../slideLayouts/slideLayout89.xml"/><Relationship Id="rId16" Type="http://schemas.openxmlformats.org/officeDocument/2006/relationships/image" Target="../media/image6.jpeg"/><Relationship Id="rId1" Type="http://schemas.openxmlformats.org/officeDocument/2006/relationships/slideLayout" Target="../slideLayouts/slideLayout88.xml"/><Relationship Id="rId6" Type="http://schemas.openxmlformats.org/officeDocument/2006/relationships/slideLayout" Target="../slideLayouts/slideLayout93.xml"/><Relationship Id="rId11" Type="http://schemas.openxmlformats.org/officeDocument/2006/relationships/slideLayout" Target="../slideLayouts/slideLayout98.xml"/><Relationship Id="rId5" Type="http://schemas.openxmlformats.org/officeDocument/2006/relationships/slideLayout" Target="../slideLayouts/slideLayout92.xml"/><Relationship Id="rId15" Type="http://schemas.openxmlformats.org/officeDocument/2006/relationships/theme" Target="../theme/theme8.xml"/><Relationship Id="rId10" Type="http://schemas.openxmlformats.org/officeDocument/2006/relationships/slideLayout" Target="../slideLayouts/slideLayout97.xml"/><Relationship Id="rId4" Type="http://schemas.openxmlformats.org/officeDocument/2006/relationships/slideLayout" Target="../slideLayouts/slideLayout91.xml"/><Relationship Id="rId9" Type="http://schemas.openxmlformats.org/officeDocument/2006/relationships/slideLayout" Target="../slideLayouts/slideLayout96.xml"/><Relationship Id="rId14" Type="http://schemas.openxmlformats.org/officeDocument/2006/relationships/slideLayout" Target="../slideLayouts/slideLayout101.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9.xml"/><Relationship Id="rId13" Type="http://schemas.openxmlformats.org/officeDocument/2006/relationships/image" Target="../media/image1.jpeg"/><Relationship Id="rId3" Type="http://schemas.openxmlformats.org/officeDocument/2006/relationships/slideLayout" Target="../slideLayouts/slideLayout104.xml"/><Relationship Id="rId7" Type="http://schemas.openxmlformats.org/officeDocument/2006/relationships/slideLayout" Target="../slideLayouts/slideLayout108.xml"/><Relationship Id="rId12" Type="http://schemas.openxmlformats.org/officeDocument/2006/relationships/theme" Target="../theme/theme9.xml"/><Relationship Id="rId2" Type="http://schemas.openxmlformats.org/officeDocument/2006/relationships/slideLayout" Target="../slideLayouts/slideLayout103.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1" Type="http://schemas.openxmlformats.org/officeDocument/2006/relationships/slideLayout" Target="../slideLayouts/slideLayout112.xml"/><Relationship Id="rId5" Type="http://schemas.openxmlformats.org/officeDocument/2006/relationships/slideLayout" Target="../slideLayouts/slideLayout106.xml"/><Relationship Id="rId10" Type="http://schemas.openxmlformats.org/officeDocument/2006/relationships/slideLayout" Target="../slideLayouts/slideLayout111.xml"/><Relationship Id="rId4" Type="http://schemas.openxmlformats.org/officeDocument/2006/relationships/slideLayout" Target="../slideLayouts/slideLayout105.xml"/><Relationship Id="rId9" Type="http://schemas.openxmlformats.org/officeDocument/2006/relationships/slideLayout" Target="../slideLayouts/slideLayout11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9"/>
          <p:cNvSpPr>
            <a:spLocks noChangeArrowheads="1"/>
          </p:cNvSpPr>
          <p:nvPr/>
        </p:nvSpPr>
        <p:spPr bwMode="auto">
          <a:xfrm>
            <a:off x="0" y="4000500"/>
            <a:ext cx="9144000" cy="2857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349" tIns="45676" rIns="91349" bIns="45676" anchor="ctr"/>
          <a:lstStyle/>
          <a:p>
            <a:pPr fontAlgn="base">
              <a:spcBef>
                <a:spcPct val="0"/>
              </a:spcBef>
              <a:spcAft>
                <a:spcPct val="0"/>
              </a:spcAft>
            </a:pPr>
            <a:endParaRPr lang="en-US" dirty="0">
              <a:solidFill>
                <a:srgbClr val="000000"/>
              </a:solidFill>
              <a:latin typeface="Arial" charset="0"/>
              <a:cs typeface="Arial" charset="0"/>
            </a:endParaRPr>
          </a:p>
        </p:txBody>
      </p:sp>
      <p:sp>
        <p:nvSpPr>
          <p:cNvPr id="1027" name="Rectangle 2"/>
          <p:cNvSpPr>
            <a:spLocks noGrp="1" noChangeArrowheads="1"/>
          </p:cNvSpPr>
          <p:nvPr>
            <p:ph type="title"/>
          </p:nvPr>
        </p:nvSpPr>
        <p:spPr bwMode="auto">
          <a:xfrm>
            <a:off x="228600" y="0"/>
            <a:ext cx="75565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49" tIns="45676" rIns="91349" bIns="45676"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228600" y="1246189"/>
            <a:ext cx="861060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49" tIns="45676" rIns="91349"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9" name="Picture 11" descr="HCSC wType"/>
          <p:cNvPicPr>
            <a:picLocks noChangeAspect="1" noChangeArrowheads="1"/>
          </p:cNvPicPr>
          <p:nvPr/>
        </p:nvPicPr>
        <p:blipFill>
          <a:blip r:embed="rId14" cstate="print">
            <a:extLst>
              <a:ext uri="{28A0092B-C50C-407E-A947-70E740481C1C}">
                <a14:useLocalDpi xmlns:a14="http://schemas.microsoft.com/office/drawing/2010/main" val="0"/>
              </a:ext>
            </a:extLst>
          </a:blip>
          <a:srcRect b="15672"/>
          <a:stretch>
            <a:fillRect/>
          </a:stretch>
        </p:blipFill>
        <p:spPr bwMode="auto">
          <a:xfrm>
            <a:off x="7418395" y="273057"/>
            <a:ext cx="1462087"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Slide Number Placeholder 3"/>
          <p:cNvSpPr txBox="1">
            <a:spLocks noGrp="1"/>
          </p:cNvSpPr>
          <p:nvPr/>
        </p:nvSpPr>
        <p:spPr bwMode="auto">
          <a:xfrm>
            <a:off x="7010400" y="6577020"/>
            <a:ext cx="2133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fontAlgn="base">
              <a:spcBef>
                <a:spcPct val="0"/>
              </a:spcBef>
              <a:spcAft>
                <a:spcPct val="0"/>
              </a:spcAft>
              <a:defRPr/>
            </a:pPr>
            <a:fld id="{3E528A8A-A09B-4BD0-BFB3-1E10DCEBF6FD}" type="slidenum">
              <a:rPr lang="en-US" sz="1400" b="1" smtClean="0">
                <a:solidFill>
                  <a:srgbClr val="0099B5"/>
                </a:solidFill>
                <a:latin typeface="Cambria" pitchFamily="18" charset="0"/>
              </a:rPr>
              <a:pPr algn="r" fontAlgn="base">
                <a:spcBef>
                  <a:spcPct val="0"/>
                </a:spcBef>
                <a:spcAft>
                  <a:spcPct val="0"/>
                </a:spcAft>
                <a:defRPr/>
              </a:pPr>
              <a:t>‹#›</a:t>
            </a:fld>
            <a:endParaRPr lang="en-US" sz="1400" b="1" dirty="0" smtClean="0">
              <a:solidFill>
                <a:srgbClr val="0099B5"/>
              </a:solidFill>
              <a:latin typeface="Cambria" pitchFamily="18" charset="0"/>
            </a:endParaRPr>
          </a:p>
        </p:txBody>
      </p:sp>
    </p:spTree>
    <p:extLst>
      <p:ext uri="{BB962C8B-B14F-4D97-AF65-F5344CB8AC3E}">
        <p14:creationId xmlns:p14="http://schemas.microsoft.com/office/powerpoint/2010/main" val="410504262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txStyles>
    <p:titleStyle>
      <a:lvl1pPr algn="l" rtl="0" eaLnBrk="1" fontAlgn="base" hangingPunct="1">
        <a:spcBef>
          <a:spcPct val="0"/>
        </a:spcBef>
        <a:spcAft>
          <a:spcPct val="0"/>
        </a:spcAft>
        <a:defRPr sz="3600">
          <a:solidFill>
            <a:schemeClr val="bg1"/>
          </a:solidFill>
          <a:latin typeface="+mj-lt"/>
          <a:ea typeface="+mj-ea"/>
          <a:cs typeface="ＭＳ Ｐゴシック" charset="-128"/>
        </a:defRPr>
      </a:lvl1pPr>
      <a:lvl2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2pPr>
      <a:lvl3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3pPr>
      <a:lvl4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4pPr>
      <a:lvl5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5pPr>
      <a:lvl6pPr marL="456745" algn="l" rtl="0" eaLnBrk="1" fontAlgn="base" hangingPunct="1">
        <a:spcBef>
          <a:spcPct val="0"/>
        </a:spcBef>
        <a:spcAft>
          <a:spcPct val="0"/>
        </a:spcAft>
        <a:defRPr sz="3600">
          <a:solidFill>
            <a:schemeClr val="bg1"/>
          </a:solidFill>
          <a:latin typeface="Cambria" pitchFamily="18" charset="0"/>
          <a:ea typeface="ＭＳ Ｐゴシック" charset="-128"/>
        </a:defRPr>
      </a:lvl6pPr>
      <a:lvl7pPr marL="913488" algn="l" rtl="0" eaLnBrk="1" fontAlgn="base" hangingPunct="1">
        <a:spcBef>
          <a:spcPct val="0"/>
        </a:spcBef>
        <a:spcAft>
          <a:spcPct val="0"/>
        </a:spcAft>
        <a:defRPr sz="3600">
          <a:solidFill>
            <a:schemeClr val="bg1"/>
          </a:solidFill>
          <a:latin typeface="Cambria" pitchFamily="18" charset="0"/>
          <a:ea typeface="ＭＳ Ｐゴシック" charset="-128"/>
        </a:defRPr>
      </a:lvl7pPr>
      <a:lvl8pPr marL="1370229" algn="l" rtl="0" eaLnBrk="1" fontAlgn="base" hangingPunct="1">
        <a:spcBef>
          <a:spcPct val="0"/>
        </a:spcBef>
        <a:spcAft>
          <a:spcPct val="0"/>
        </a:spcAft>
        <a:defRPr sz="3600">
          <a:solidFill>
            <a:schemeClr val="bg1"/>
          </a:solidFill>
          <a:latin typeface="Cambria" pitchFamily="18" charset="0"/>
          <a:ea typeface="ＭＳ Ｐゴシック" charset="-128"/>
        </a:defRPr>
      </a:lvl8pPr>
      <a:lvl9pPr marL="1826974" algn="l" rtl="0" eaLnBrk="1" fontAlgn="base" hangingPunct="1">
        <a:spcBef>
          <a:spcPct val="0"/>
        </a:spcBef>
        <a:spcAft>
          <a:spcPct val="0"/>
        </a:spcAft>
        <a:defRPr sz="3600">
          <a:solidFill>
            <a:schemeClr val="bg1"/>
          </a:solidFill>
          <a:latin typeface="Cambria" pitchFamily="18" charset="0"/>
          <a:ea typeface="ＭＳ Ｐゴシック" charset="-128"/>
        </a:defRPr>
      </a:lvl9pPr>
    </p:titleStyle>
    <p:bodyStyle>
      <a:lvl1pPr marL="342557" indent="-342557"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208" indent="-285464"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1859" indent="-22837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598601" indent="-22837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5346" indent="-22837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2091" indent="-228370" algn="l" rtl="0" eaLnBrk="1" fontAlgn="base" hangingPunct="1">
        <a:spcBef>
          <a:spcPct val="20000"/>
        </a:spcBef>
        <a:spcAft>
          <a:spcPct val="0"/>
        </a:spcAft>
        <a:buChar char="»"/>
        <a:defRPr sz="2000">
          <a:solidFill>
            <a:schemeClr val="tx1"/>
          </a:solidFill>
          <a:latin typeface="Arial" charset="0"/>
          <a:ea typeface="+mn-ea"/>
        </a:defRPr>
      </a:lvl6pPr>
      <a:lvl7pPr marL="2968833" indent="-228370" algn="l" rtl="0" eaLnBrk="1" fontAlgn="base" hangingPunct="1">
        <a:spcBef>
          <a:spcPct val="20000"/>
        </a:spcBef>
        <a:spcAft>
          <a:spcPct val="0"/>
        </a:spcAft>
        <a:buChar char="»"/>
        <a:defRPr sz="2000">
          <a:solidFill>
            <a:schemeClr val="tx1"/>
          </a:solidFill>
          <a:latin typeface="Arial" charset="0"/>
          <a:ea typeface="+mn-ea"/>
        </a:defRPr>
      </a:lvl7pPr>
      <a:lvl8pPr marL="3425577" indent="-228370" algn="l" rtl="0" eaLnBrk="1" fontAlgn="base" hangingPunct="1">
        <a:spcBef>
          <a:spcPct val="20000"/>
        </a:spcBef>
        <a:spcAft>
          <a:spcPct val="0"/>
        </a:spcAft>
        <a:buChar char="»"/>
        <a:defRPr sz="2000">
          <a:solidFill>
            <a:schemeClr val="tx1"/>
          </a:solidFill>
          <a:latin typeface="Arial" charset="0"/>
          <a:ea typeface="+mn-ea"/>
        </a:defRPr>
      </a:lvl8pPr>
      <a:lvl9pPr marL="3882322" indent="-228370" algn="l" rtl="0" eaLnBrk="1" fontAlgn="base" hangingPunct="1">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94307"/>
      </p:ext>
    </p:extLst>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 id="2147483817" r:id="rId12"/>
    <p:sldLayoutId id="2147483818"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atin typeface="Arial" charset="0"/>
              </a:defRPr>
            </a:lvl1pPr>
          </a:lstStyle>
          <a:p>
            <a:pPr fontAlgn="base">
              <a:spcBef>
                <a:spcPct val="0"/>
              </a:spcBef>
              <a:spcAft>
                <a:spcPct val="0"/>
              </a:spcAft>
              <a:defRPr/>
            </a:pPr>
            <a:fld id="{458172D1-BAD7-4446-A05A-E3217F0670A6}"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4" name="Picture 17" descr="BCBS_ITG_EnterpriseArchitec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8275604"/>
      </p:ext>
    </p:extLst>
  </p:cSld>
  <p:clrMap bg1="lt1" tx1="dk1" bg2="lt2" tx2="dk2" accent1="accent1" accent2="accent2" accent3="accent3" accent4="accent4" accent5="accent5" accent6="accent6" hlink="hlink" folHlink="folHlink"/>
  <p:sldLayoutIdLst>
    <p:sldLayoutId id="2147483820" r:id="rId1"/>
    <p:sldLayoutId id="2147483821" r:id="rId2"/>
    <p:sldLayoutId id="2147483822" r:id="rId3"/>
    <p:sldLayoutId id="2147483823" r:id="rId4"/>
    <p:sldLayoutId id="2147483824" r:id="rId5"/>
    <p:sldLayoutId id="2147483825" r:id="rId6"/>
    <p:sldLayoutId id="2147483826" r:id="rId7"/>
    <p:sldLayoutId id="2147483827" r:id="rId8"/>
    <p:sldLayoutId id="2147483828" r:id="rId9"/>
    <p:sldLayoutId id="2147483829" r:id="rId10"/>
    <p:sldLayoutId id="2147483830" r:id="rId11"/>
    <p:sldLayoutId id="2147483831" r:id="rId12"/>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043618"/>
      </p:ext>
    </p:extLst>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 id="2147483844" r:id="rId12"/>
    <p:sldLayoutId id="2147483845"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8878597"/>
      </p:ext>
    </p:extLst>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54" r:id="rId8"/>
    <p:sldLayoutId id="2147483855" r:id="rId9"/>
    <p:sldLayoutId id="2147483856" r:id="rId10"/>
    <p:sldLayoutId id="2147483857" r:id="rId11"/>
    <p:sldLayoutId id="2147483858" r:id="rId12"/>
    <p:sldLayoutId id="2147483859"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3519926"/>
      </p:ext>
    </p:extLst>
  </p:cSld>
  <p:clrMap bg1="lt1" tx1="dk1" bg2="lt2" tx2="dk2" accent1="accent1" accent2="accent2" accent3="accent3" accent4="accent4" accent5="accent5" accent6="accent6" hlink="hlink" folHlink="folHlink"/>
  <p:sldLayoutIdLst>
    <p:sldLayoutId id="2147483861" r:id="rId1"/>
    <p:sldLayoutId id="2147483862" r:id="rId2"/>
    <p:sldLayoutId id="2147483863" r:id="rId3"/>
    <p:sldLayoutId id="2147483864" r:id="rId4"/>
    <p:sldLayoutId id="2147483865" r:id="rId5"/>
    <p:sldLayoutId id="2147483866" r:id="rId6"/>
    <p:sldLayoutId id="2147483867" r:id="rId7"/>
    <p:sldLayoutId id="2147483868" r:id="rId8"/>
    <p:sldLayoutId id="2147483869" r:id="rId9"/>
    <p:sldLayoutId id="2147483870" r:id="rId10"/>
    <p:sldLayoutId id="2147483871" r:id="rId11"/>
    <p:sldLayoutId id="2147483872" r:id="rId12"/>
    <p:sldLayoutId id="2147483873"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5123" name="Freeform 3"/>
          <p:cNvSpPr>
            <a:spLocks/>
          </p:cNvSpPr>
          <p:nvPr/>
        </p:nvSpPr>
        <p:spPr bwMode="auto">
          <a:xfrm>
            <a:off x="111125" y="107950"/>
            <a:ext cx="8924925" cy="66357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EAEAEA">
                  <a:gamma/>
                  <a:tint val="0"/>
                  <a:invGamma/>
                </a:srgbClr>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4" name="Freeform 4"/>
          <p:cNvSpPr>
            <a:spLocks/>
          </p:cNvSpPr>
          <p:nvPr/>
        </p:nvSpPr>
        <p:spPr bwMode="auto">
          <a:xfrm>
            <a:off x="152402" y="152400"/>
            <a:ext cx="8839200" cy="63690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5"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5126"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p>
            <a:pPr algn="ctr" fontAlgn="base">
              <a:spcBef>
                <a:spcPct val="50000"/>
              </a:spcBef>
              <a:spcAft>
                <a:spcPct val="0"/>
              </a:spcAft>
            </a:pPr>
            <a:endParaRPr lang="en-US" sz="4000" b="1" dirty="0">
              <a:solidFill>
                <a:srgbClr val="000000"/>
              </a:solidFill>
            </a:endParaRPr>
          </a:p>
        </p:txBody>
      </p:sp>
      <p:sp>
        <p:nvSpPr>
          <p:cNvPr id="5127"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5128"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9319D862-0825-4CA6-B199-4A077CB1C9B7}" type="slidenum">
              <a:rPr lang="en-US">
                <a:solidFill>
                  <a:srgbClr val="000000"/>
                </a:solidFill>
              </a:rPr>
              <a:pPr fontAlgn="base">
                <a:spcBef>
                  <a:spcPct val="0"/>
                </a:spcBef>
                <a:spcAft>
                  <a:spcPct val="0"/>
                </a:spcAft>
              </a:pPr>
              <a:t>‹#›</a:t>
            </a:fld>
            <a:endParaRPr lang="en-US" dirty="0">
              <a:solidFill>
                <a:srgbClr val="000000"/>
              </a:solidFill>
            </a:endParaRPr>
          </a:p>
        </p:txBody>
      </p:sp>
      <p:pic>
        <p:nvPicPr>
          <p:cNvPr id="5137" name="Picture 17" descr="BCBS_ITG_EnterpriseArchitect"/>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617737"/>
      </p:ext>
    </p:extLst>
  </p:cSld>
  <p:clrMap bg1="lt1" tx1="dk1" bg2="lt2" tx2="dk2" accent1="accent1" accent2="accent2" accent3="accent3" accent4="accent4" accent5="accent5" accent6="accent6" hlink="hlink" folHlink="folHlink"/>
  <p:sldLayoutIdLst>
    <p:sldLayoutId id="2147483875" r:id="rId1"/>
    <p:sldLayoutId id="2147483876" r:id="rId2"/>
    <p:sldLayoutId id="2147483877" r:id="rId3"/>
    <p:sldLayoutId id="2147483878" r:id="rId4"/>
    <p:sldLayoutId id="2147483879" r:id="rId5"/>
    <p:sldLayoutId id="2147483880" r:id="rId6"/>
    <p:sldLayoutId id="2147483881" r:id="rId7"/>
    <p:sldLayoutId id="2147483882" r:id="rId8"/>
    <p:sldLayoutId id="2147483883" r:id="rId9"/>
    <p:sldLayoutId id="2147483884" r:id="rId10"/>
    <p:sldLayoutId id="2147483885" r:id="rId11"/>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a typeface="ＭＳ Ｐゴシック"/>
              <a:cs typeface="ＭＳ Ｐゴシック"/>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endParaRPr lang="en-US"/>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a typeface="ＭＳ Ｐゴシック"/>
              <a:cs typeface="ＭＳ Ｐゴシック"/>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45676" rIns="0" bIns="4567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349" tIns="45676" rIns="91349" bIns="45676"/>
          <a:lstStyle/>
          <a:p>
            <a:pPr fontAlgn="base">
              <a:spcBef>
                <a:spcPct val="0"/>
              </a:spcBef>
              <a:spcAft>
                <a:spcPct val="0"/>
              </a:spcAft>
              <a:defRPr/>
            </a:pPr>
            <a:endParaRPr lang="en-US" sz="1400" dirty="0">
              <a:solidFill>
                <a:srgbClr val="000000"/>
              </a:solidFill>
              <a:ea typeface="ＭＳ Ｐゴシック" charset="0"/>
              <a:cs typeface="ＭＳ Ｐゴシック"/>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78F5984E-029B-438E-891D-F3EA14D6BEE7}" type="slidenum">
              <a:rPr lang="en-US">
                <a:solidFill>
                  <a:srgbClr val="000000"/>
                </a:solidFill>
                <a:ea typeface="ＭＳ Ｐゴシック"/>
                <a:cs typeface="ＭＳ Ｐゴシック"/>
              </a:rPr>
              <a:pPr fontAlgn="base">
                <a:spcBef>
                  <a:spcPct val="0"/>
                </a:spcBef>
                <a:spcAft>
                  <a:spcPct val="0"/>
                </a:spcAft>
              </a:pPr>
              <a:t>‹#›</a:t>
            </a:fld>
            <a:endParaRPr lang="en-US" dirty="0">
              <a:solidFill>
                <a:srgbClr val="000000"/>
              </a:solidFill>
              <a:ea typeface="ＭＳ Ｐゴシック"/>
              <a:cs typeface="ＭＳ Ｐゴシック"/>
            </a:endParaRPr>
          </a:p>
        </p:txBody>
      </p:sp>
      <p:pic>
        <p:nvPicPr>
          <p:cNvPr id="1034" name="Picture 17" descr="BCBS_ITG_EnterpriseArchitect"/>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7462239"/>
      </p:ext>
    </p:extLst>
  </p:cSld>
  <p:clrMap bg1="lt1" tx1="dk1" bg2="lt2" tx2="dk2" accent1="accent1" accent2="accent2" accent3="accent3" accent4="accent4" accent5="accent5" accent6="accent6" hlink="hlink" folHlink="folHlink"/>
  <p:sldLayoutIdLst>
    <p:sldLayoutId id="2147483887" r:id="rId1"/>
    <p:sldLayoutId id="2147483888" r:id="rId2"/>
    <p:sldLayoutId id="2147483889" r:id="rId3"/>
    <p:sldLayoutId id="2147483890" r:id="rId4"/>
    <p:sldLayoutId id="2147483891" r:id="rId5"/>
    <p:sldLayoutId id="2147483892" r:id="rId6"/>
    <p:sldLayoutId id="2147483893" r:id="rId7"/>
    <p:sldLayoutId id="2147483894" r:id="rId8"/>
    <p:sldLayoutId id="2147483895" r:id="rId9"/>
    <p:sldLayoutId id="2147483896" r:id="rId10"/>
    <p:sldLayoutId id="2147483897" r:id="rId11"/>
    <p:sldLayoutId id="2147483898" r:id="rId12"/>
    <p:sldLayoutId id="2147483899" r:id="rId13"/>
    <p:sldLayoutId id="2147483900" r:id="rId14"/>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2pPr>
      <a:lvl3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3pPr>
      <a:lvl4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4pPr>
      <a:lvl5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ＭＳ Ｐゴシック" charset="0"/>
          <a:cs typeface="ＭＳ Ｐゴシック" charset="0"/>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ea typeface="ＭＳ Ｐゴシック" charset="0"/>
          <a:cs typeface="ＭＳ Ｐゴシック"/>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ea typeface="ＭＳ Ｐゴシック" charset="0"/>
          <a:cs typeface="ＭＳ Ｐゴシック"/>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ea typeface="ＭＳ Ｐゴシック" charset="0"/>
          <a:cs typeface="ＭＳ Ｐゴシック"/>
        </a:defRPr>
      </a:lvl4pPr>
      <a:lvl5pPr marL="1435254" indent="-174450" algn="l" rtl="0" eaLnBrk="1" fontAlgn="base" hangingPunct="1">
        <a:lnSpc>
          <a:spcPct val="120000"/>
        </a:lnSpc>
        <a:spcBef>
          <a:spcPct val="0"/>
        </a:spcBef>
        <a:spcAft>
          <a:spcPct val="0"/>
        </a:spcAft>
        <a:buChar char="•"/>
        <a:defRPr sz="1400">
          <a:solidFill>
            <a:schemeClr val="tx2"/>
          </a:solidFill>
          <a:latin typeface="+mn-lt"/>
          <a:ea typeface="ＭＳ Ｐゴシック" charset="0"/>
          <a:cs typeface="ＭＳ Ｐゴシック"/>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9"/>
          <p:cNvSpPr>
            <a:spLocks noChangeArrowheads="1"/>
          </p:cNvSpPr>
          <p:nvPr/>
        </p:nvSpPr>
        <p:spPr bwMode="auto">
          <a:xfrm>
            <a:off x="0" y="4000500"/>
            <a:ext cx="9144000" cy="2857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en-US" dirty="0">
              <a:solidFill>
                <a:srgbClr val="000000"/>
              </a:solidFill>
              <a:latin typeface="Arial" charset="0"/>
              <a:cs typeface="Arial" charset="0"/>
            </a:endParaRPr>
          </a:p>
        </p:txBody>
      </p:sp>
      <p:sp>
        <p:nvSpPr>
          <p:cNvPr id="1027" name="Rectangle 2"/>
          <p:cNvSpPr>
            <a:spLocks noGrp="1" noChangeArrowheads="1"/>
          </p:cNvSpPr>
          <p:nvPr>
            <p:ph type="title"/>
          </p:nvPr>
        </p:nvSpPr>
        <p:spPr bwMode="auto">
          <a:xfrm>
            <a:off x="228600" y="0"/>
            <a:ext cx="75565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228600" y="1246188"/>
            <a:ext cx="861060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9" name="Picture 11" descr="HCSC wType"/>
          <p:cNvPicPr>
            <a:picLocks noChangeAspect="1" noChangeArrowheads="1"/>
          </p:cNvPicPr>
          <p:nvPr/>
        </p:nvPicPr>
        <p:blipFill>
          <a:blip r:embed="rId14" cstate="print">
            <a:extLst>
              <a:ext uri="{28A0092B-C50C-407E-A947-70E740481C1C}">
                <a14:useLocalDpi xmlns:a14="http://schemas.microsoft.com/office/drawing/2010/main" val="0"/>
              </a:ext>
            </a:extLst>
          </a:blip>
          <a:srcRect b="15672"/>
          <a:stretch>
            <a:fillRect/>
          </a:stretch>
        </p:blipFill>
        <p:spPr bwMode="auto">
          <a:xfrm>
            <a:off x="7418388" y="273050"/>
            <a:ext cx="1462087"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Slide Number Placeholder 3"/>
          <p:cNvSpPr txBox="1">
            <a:spLocks noGrp="1"/>
          </p:cNvSpPr>
          <p:nvPr/>
        </p:nvSpPr>
        <p:spPr bwMode="auto">
          <a:xfrm>
            <a:off x="7010400" y="6577013"/>
            <a:ext cx="2133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defTabSz="914400" fontAlgn="base">
              <a:spcBef>
                <a:spcPct val="0"/>
              </a:spcBef>
              <a:spcAft>
                <a:spcPct val="0"/>
              </a:spcAft>
              <a:defRPr/>
            </a:pPr>
            <a:fld id="{3E528A8A-A09B-4BD0-BFB3-1E10DCEBF6FD}" type="slidenum">
              <a:rPr lang="en-US" sz="1400" b="1" smtClean="0">
                <a:solidFill>
                  <a:srgbClr val="0099B5"/>
                </a:solidFill>
                <a:latin typeface="Cambria" pitchFamily="18" charset="0"/>
              </a:rPr>
              <a:pPr algn="r" defTabSz="914400" fontAlgn="base">
                <a:spcBef>
                  <a:spcPct val="0"/>
                </a:spcBef>
                <a:spcAft>
                  <a:spcPct val="0"/>
                </a:spcAft>
                <a:defRPr/>
              </a:pPr>
              <a:t>‹#›</a:t>
            </a:fld>
            <a:endParaRPr lang="en-US" sz="1400" b="1" dirty="0" smtClean="0">
              <a:solidFill>
                <a:srgbClr val="0099B5"/>
              </a:solidFill>
              <a:latin typeface="Cambria" pitchFamily="18" charset="0"/>
            </a:endParaRPr>
          </a:p>
        </p:txBody>
      </p:sp>
    </p:spTree>
    <p:extLst>
      <p:ext uri="{BB962C8B-B14F-4D97-AF65-F5344CB8AC3E}">
        <p14:creationId xmlns:p14="http://schemas.microsoft.com/office/powerpoint/2010/main" val="1044251652"/>
      </p:ext>
    </p:extLst>
  </p:cSld>
  <p:clrMap bg1="lt1" tx1="dk1" bg2="lt2" tx2="dk2" accent1="accent1" accent2="accent2" accent3="accent3" accent4="accent4" accent5="accent5" accent6="accent6" hlink="hlink" folHlink="folHlink"/>
  <p:sldLayoutIdLst>
    <p:sldLayoutId id="2147483902" r:id="rId1"/>
    <p:sldLayoutId id="2147483903" r:id="rId2"/>
    <p:sldLayoutId id="2147483904" r:id="rId3"/>
    <p:sldLayoutId id="2147483905" r:id="rId4"/>
    <p:sldLayoutId id="2147483906" r:id="rId5"/>
    <p:sldLayoutId id="2147483907" r:id="rId6"/>
    <p:sldLayoutId id="2147483908" r:id="rId7"/>
    <p:sldLayoutId id="2147483909" r:id="rId8"/>
    <p:sldLayoutId id="2147483910" r:id="rId9"/>
    <p:sldLayoutId id="2147483911" r:id="rId10"/>
    <p:sldLayoutId id="2147483912" r:id="rId11"/>
  </p:sldLayoutIdLst>
  <p:transition/>
  <p:hf hdr="0" ftr="0" dt="0"/>
  <p:txStyles>
    <p:titleStyle>
      <a:lvl1pPr algn="l" rtl="0" eaLnBrk="1" fontAlgn="base" hangingPunct="1">
        <a:spcBef>
          <a:spcPct val="0"/>
        </a:spcBef>
        <a:spcAft>
          <a:spcPct val="0"/>
        </a:spcAft>
        <a:defRPr sz="3600">
          <a:solidFill>
            <a:schemeClr val="bg1"/>
          </a:solidFill>
          <a:latin typeface="+mj-lt"/>
          <a:ea typeface="+mj-ea"/>
          <a:cs typeface="ＭＳ Ｐゴシック" charset="-128"/>
        </a:defRPr>
      </a:lvl1pPr>
      <a:lvl2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2pPr>
      <a:lvl3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3pPr>
      <a:lvl4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4pPr>
      <a:lvl5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5pPr>
      <a:lvl6pPr marL="457200" algn="l" rtl="0" eaLnBrk="1" fontAlgn="base" hangingPunct="1">
        <a:spcBef>
          <a:spcPct val="0"/>
        </a:spcBef>
        <a:spcAft>
          <a:spcPct val="0"/>
        </a:spcAft>
        <a:defRPr sz="3600">
          <a:solidFill>
            <a:schemeClr val="bg1"/>
          </a:solidFill>
          <a:latin typeface="Cambria" pitchFamily="18" charset="0"/>
          <a:ea typeface="ＭＳ Ｐゴシック" charset="-128"/>
        </a:defRPr>
      </a:lvl6pPr>
      <a:lvl7pPr marL="914400" algn="l" rtl="0" eaLnBrk="1" fontAlgn="base" hangingPunct="1">
        <a:spcBef>
          <a:spcPct val="0"/>
        </a:spcBef>
        <a:spcAft>
          <a:spcPct val="0"/>
        </a:spcAft>
        <a:defRPr sz="3600">
          <a:solidFill>
            <a:schemeClr val="bg1"/>
          </a:solidFill>
          <a:latin typeface="Cambria" pitchFamily="18" charset="0"/>
          <a:ea typeface="ＭＳ Ｐゴシック" charset="-128"/>
        </a:defRPr>
      </a:lvl7pPr>
      <a:lvl8pPr marL="1371600" algn="l" rtl="0" eaLnBrk="1" fontAlgn="base" hangingPunct="1">
        <a:spcBef>
          <a:spcPct val="0"/>
        </a:spcBef>
        <a:spcAft>
          <a:spcPct val="0"/>
        </a:spcAft>
        <a:defRPr sz="3600">
          <a:solidFill>
            <a:schemeClr val="bg1"/>
          </a:solidFill>
          <a:latin typeface="Cambria" pitchFamily="18" charset="0"/>
          <a:ea typeface="ＭＳ Ｐゴシック" charset="-128"/>
        </a:defRPr>
      </a:lvl8pPr>
      <a:lvl9pPr marL="1828800" algn="l" rtl="0" eaLnBrk="1" fontAlgn="base" hangingPunct="1">
        <a:spcBef>
          <a:spcPct val="0"/>
        </a:spcBef>
        <a:spcAft>
          <a:spcPct val="0"/>
        </a:spcAft>
        <a:defRPr sz="3600">
          <a:solidFill>
            <a:schemeClr val="bg1"/>
          </a:solidFill>
          <a:latin typeface="Cambria" pitchFamily="18" charset="0"/>
          <a:ea typeface="ＭＳ Ｐゴシック" charset="-128"/>
        </a:defRPr>
      </a:lvl9pPr>
    </p:titleStyle>
    <p:bodyStyle>
      <a:lvl1pPr marL="342900" indent="-342900"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950" indent="-285750"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3000" indent="-22860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600200" indent="-22860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94307"/>
      </p:ext>
    </p:extLst>
  </p:cSld>
  <p:clrMap bg1="lt1" tx1="dk1" bg2="lt2" tx2="dk2" accent1="accent1" accent2="accent2" accent3="accent3" accent4="accent4" accent5="accent5" accent6="accent6" hlink="hlink" folHlink="folHlink"/>
  <p:sldLayoutIdLst>
    <p:sldLayoutId id="2147483914" r:id="rId1"/>
    <p:sldLayoutId id="2147483915" r:id="rId2"/>
    <p:sldLayoutId id="2147483916" r:id="rId3"/>
    <p:sldLayoutId id="2147483917" r:id="rId4"/>
    <p:sldLayoutId id="2147483918" r:id="rId5"/>
    <p:sldLayoutId id="2147483919" r:id="rId6"/>
    <p:sldLayoutId id="2147483920" r:id="rId7"/>
    <p:sldLayoutId id="2147483921" r:id="rId8"/>
    <p:sldLayoutId id="2147483922" r:id="rId9"/>
    <p:sldLayoutId id="2147483923" r:id="rId10"/>
    <p:sldLayoutId id="2147483924" r:id="rId11"/>
    <p:sldLayoutId id="2147483925" r:id="rId12"/>
    <p:sldLayoutId id="2147483926"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atin typeface="Arial" charset="0"/>
              </a:defRPr>
            </a:lvl1pPr>
          </a:lstStyle>
          <a:p>
            <a:pPr fontAlgn="base">
              <a:spcBef>
                <a:spcPct val="0"/>
              </a:spcBef>
              <a:spcAft>
                <a:spcPct val="0"/>
              </a:spcAft>
              <a:defRPr/>
            </a:pPr>
            <a:fld id="{458172D1-BAD7-4446-A05A-E3217F0670A6}"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4" name="Picture 17" descr="BCBS_ITG_EnterpriseArchitec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8275604"/>
      </p:ext>
    </p:extLst>
  </p:cSld>
  <p:clrMap bg1="lt1" tx1="dk1" bg2="lt2" tx2="dk2" accent1="accent1" accent2="accent2" accent3="accent3" accent4="accent4" accent5="accent5" accent6="accent6" hlink="hlink" folHlink="folHlink"/>
  <p:sldLayoutIdLst>
    <p:sldLayoutId id="2147483928" r:id="rId1"/>
    <p:sldLayoutId id="2147483929" r:id="rId2"/>
    <p:sldLayoutId id="2147483930" r:id="rId3"/>
    <p:sldLayoutId id="2147483931" r:id="rId4"/>
    <p:sldLayoutId id="2147483932" r:id="rId5"/>
    <p:sldLayoutId id="2147483933" r:id="rId6"/>
    <p:sldLayoutId id="2147483934" r:id="rId7"/>
    <p:sldLayoutId id="2147483935" r:id="rId8"/>
    <p:sldLayoutId id="2147483936" r:id="rId9"/>
    <p:sldLayoutId id="2147483937" r:id="rId10"/>
    <p:sldLayoutId id="2147483938" r:id="rId11"/>
    <p:sldLayoutId id="2147483939" r:id="rId12"/>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9430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043618"/>
      </p:ext>
    </p:extLst>
  </p:cSld>
  <p:clrMap bg1="lt1" tx1="dk1" bg2="lt2" tx2="dk2" accent1="accent1" accent2="accent2" accent3="accent3" accent4="accent4" accent5="accent5" accent6="accent6" hlink="hlink" folHlink="folHlink"/>
  <p:sldLayoutIdLst>
    <p:sldLayoutId id="2147483941" r:id="rId1"/>
    <p:sldLayoutId id="2147483942" r:id="rId2"/>
    <p:sldLayoutId id="2147483943" r:id="rId3"/>
    <p:sldLayoutId id="2147483944" r:id="rId4"/>
    <p:sldLayoutId id="2147483945" r:id="rId5"/>
    <p:sldLayoutId id="2147483946" r:id="rId6"/>
    <p:sldLayoutId id="2147483947" r:id="rId7"/>
    <p:sldLayoutId id="2147483948" r:id="rId8"/>
    <p:sldLayoutId id="2147483949" r:id="rId9"/>
    <p:sldLayoutId id="2147483950" r:id="rId10"/>
    <p:sldLayoutId id="2147483951" r:id="rId11"/>
    <p:sldLayoutId id="2147483952" r:id="rId12"/>
    <p:sldLayoutId id="2147483953"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8878597"/>
      </p:ext>
    </p:extLst>
  </p:cSld>
  <p:clrMap bg1="lt1" tx1="dk1" bg2="lt2" tx2="dk2" accent1="accent1" accent2="accent2" accent3="accent3" accent4="accent4" accent5="accent5" accent6="accent6" hlink="hlink" folHlink="folHlink"/>
  <p:sldLayoutIdLst>
    <p:sldLayoutId id="2147483955" r:id="rId1"/>
    <p:sldLayoutId id="2147483956" r:id="rId2"/>
    <p:sldLayoutId id="2147483957" r:id="rId3"/>
    <p:sldLayoutId id="2147483958" r:id="rId4"/>
    <p:sldLayoutId id="2147483959" r:id="rId5"/>
    <p:sldLayoutId id="2147483960" r:id="rId6"/>
    <p:sldLayoutId id="2147483961" r:id="rId7"/>
    <p:sldLayoutId id="2147483962" r:id="rId8"/>
    <p:sldLayoutId id="2147483963" r:id="rId9"/>
    <p:sldLayoutId id="2147483964" r:id="rId10"/>
    <p:sldLayoutId id="2147483965" r:id="rId11"/>
    <p:sldLayoutId id="2147483966" r:id="rId12"/>
    <p:sldLayoutId id="2147483967"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3519926"/>
      </p:ext>
    </p:extLst>
  </p:cSld>
  <p:clrMap bg1="lt1" tx1="dk1" bg2="lt2" tx2="dk2" accent1="accent1" accent2="accent2" accent3="accent3" accent4="accent4" accent5="accent5" accent6="accent6" hlink="hlink" folHlink="folHlink"/>
  <p:sldLayoutIdLst>
    <p:sldLayoutId id="2147483969" r:id="rId1"/>
    <p:sldLayoutId id="2147483970" r:id="rId2"/>
    <p:sldLayoutId id="2147483971" r:id="rId3"/>
    <p:sldLayoutId id="2147483972" r:id="rId4"/>
    <p:sldLayoutId id="2147483973" r:id="rId5"/>
    <p:sldLayoutId id="2147483974" r:id="rId6"/>
    <p:sldLayoutId id="2147483975" r:id="rId7"/>
    <p:sldLayoutId id="2147483976" r:id="rId8"/>
    <p:sldLayoutId id="2147483977" r:id="rId9"/>
    <p:sldLayoutId id="2147483978" r:id="rId10"/>
    <p:sldLayoutId id="2147483979" r:id="rId11"/>
    <p:sldLayoutId id="2147483980" r:id="rId12"/>
    <p:sldLayoutId id="2147483981"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5123" name="Freeform 3"/>
          <p:cNvSpPr>
            <a:spLocks/>
          </p:cNvSpPr>
          <p:nvPr/>
        </p:nvSpPr>
        <p:spPr bwMode="auto">
          <a:xfrm>
            <a:off x="111125" y="107950"/>
            <a:ext cx="8924925" cy="66357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EAEAEA">
                  <a:gamma/>
                  <a:tint val="0"/>
                  <a:invGamma/>
                </a:srgbClr>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4" name="Freeform 4"/>
          <p:cNvSpPr>
            <a:spLocks/>
          </p:cNvSpPr>
          <p:nvPr/>
        </p:nvSpPr>
        <p:spPr bwMode="auto">
          <a:xfrm>
            <a:off x="152402" y="152400"/>
            <a:ext cx="8839200" cy="63690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5"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5126"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p>
            <a:pPr algn="ctr" fontAlgn="base">
              <a:spcBef>
                <a:spcPct val="50000"/>
              </a:spcBef>
              <a:spcAft>
                <a:spcPct val="0"/>
              </a:spcAft>
            </a:pPr>
            <a:endParaRPr lang="en-US" sz="4000" b="1" dirty="0">
              <a:solidFill>
                <a:srgbClr val="000000"/>
              </a:solidFill>
            </a:endParaRPr>
          </a:p>
        </p:txBody>
      </p:sp>
      <p:sp>
        <p:nvSpPr>
          <p:cNvPr id="5127"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5128"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9319D862-0825-4CA6-B199-4A077CB1C9B7}" type="slidenum">
              <a:rPr lang="en-US">
                <a:solidFill>
                  <a:srgbClr val="000000"/>
                </a:solidFill>
              </a:rPr>
              <a:pPr fontAlgn="base">
                <a:spcBef>
                  <a:spcPct val="0"/>
                </a:spcBef>
                <a:spcAft>
                  <a:spcPct val="0"/>
                </a:spcAft>
              </a:pPr>
              <a:t>‹#›</a:t>
            </a:fld>
            <a:endParaRPr lang="en-US" dirty="0">
              <a:solidFill>
                <a:srgbClr val="000000"/>
              </a:solidFill>
            </a:endParaRPr>
          </a:p>
        </p:txBody>
      </p:sp>
      <p:pic>
        <p:nvPicPr>
          <p:cNvPr id="5137" name="Picture 17" descr="BCBS_ITG_EnterpriseArchitect"/>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617737"/>
      </p:ext>
    </p:extLst>
  </p:cSld>
  <p:clrMap bg1="lt1" tx1="dk1" bg2="lt2" tx2="dk2" accent1="accent1" accent2="accent2" accent3="accent3" accent4="accent4" accent5="accent5" accent6="accent6" hlink="hlink" folHlink="folHlink"/>
  <p:sldLayoutIdLst>
    <p:sldLayoutId id="2147483983" r:id="rId1"/>
    <p:sldLayoutId id="2147483984" r:id="rId2"/>
    <p:sldLayoutId id="2147483985" r:id="rId3"/>
    <p:sldLayoutId id="2147483986" r:id="rId4"/>
    <p:sldLayoutId id="2147483987" r:id="rId5"/>
    <p:sldLayoutId id="2147483988" r:id="rId6"/>
    <p:sldLayoutId id="2147483989" r:id="rId7"/>
    <p:sldLayoutId id="2147483990" r:id="rId8"/>
    <p:sldLayoutId id="2147483991" r:id="rId9"/>
    <p:sldLayoutId id="2147483992" r:id="rId10"/>
    <p:sldLayoutId id="2147483993" r:id="rId11"/>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a typeface="ＭＳ Ｐゴシック"/>
              <a:cs typeface="ＭＳ Ｐゴシック"/>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endParaRPr lang="en-US"/>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a typeface="ＭＳ Ｐゴシック"/>
              <a:cs typeface="ＭＳ Ｐゴシック"/>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45676" rIns="0" bIns="4567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349" tIns="45676" rIns="91349" bIns="45676"/>
          <a:lstStyle/>
          <a:p>
            <a:pPr fontAlgn="base">
              <a:spcBef>
                <a:spcPct val="0"/>
              </a:spcBef>
              <a:spcAft>
                <a:spcPct val="0"/>
              </a:spcAft>
              <a:defRPr/>
            </a:pPr>
            <a:endParaRPr lang="en-US" sz="1400" dirty="0">
              <a:solidFill>
                <a:srgbClr val="000000"/>
              </a:solidFill>
              <a:ea typeface="ＭＳ Ｐゴシック" charset="0"/>
              <a:cs typeface="ＭＳ Ｐゴシック"/>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78F5984E-029B-438E-891D-F3EA14D6BEE7}" type="slidenum">
              <a:rPr lang="en-US">
                <a:solidFill>
                  <a:srgbClr val="000000"/>
                </a:solidFill>
                <a:ea typeface="ＭＳ Ｐゴシック"/>
                <a:cs typeface="ＭＳ Ｐゴシック"/>
              </a:rPr>
              <a:pPr fontAlgn="base">
                <a:spcBef>
                  <a:spcPct val="0"/>
                </a:spcBef>
                <a:spcAft>
                  <a:spcPct val="0"/>
                </a:spcAft>
              </a:pPr>
              <a:t>‹#›</a:t>
            </a:fld>
            <a:endParaRPr lang="en-US" dirty="0">
              <a:solidFill>
                <a:srgbClr val="000000"/>
              </a:solidFill>
              <a:ea typeface="ＭＳ Ｐゴシック"/>
              <a:cs typeface="ＭＳ Ｐゴシック"/>
            </a:endParaRPr>
          </a:p>
        </p:txBody>
      </p:sp>
      <p:pic>
        <p:nvPicPr>
          <p:cNvPr id="1034" name="Picture 17" descr="BCBS_ITG_EnterpriseArchitect"/>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7462239"/>
      </p:ext>
    </p:extLst>
  </p:cSld>
  <p:clrMap bg1="lt1" tx1="dk1" bg2="lt2" tx2="dk2" accent1="accent1" accent2="accent2" accent3="accent3" accent4="accent4" accent5="accent5" accent6="accent6" hlink="hlink" folHlink="folHlink"/>
  <p:sldLayoutIdLst>
    <p:sldLayoutId id="2147483995" r:id="rId1"/>
    <p:sldLayoutId id="2147483996" r:id="rId2"/>
    <p:sldLayoutId id="2147483997" r:id="rId3"/>
    <p:sldLayoutId id="2147483998" r:id="rId4"/>
    <p:sldLayoutId id="2147483999" r:id="rId5"/>
    <p:sldLayoutId id="2147484000" r:id="rId6"/>
    <p:sldLayoutId id="2147484001" r:id="rId7"/>
    <p:sldLayoutId id="2147484002" r:id="rId8"/>
    <p:sldLayoutId id="2147484003" r:id="rId9"/>
    <p:sldLayoutId id="2147484004" r:id="rId10"/>
    <p:sldLayoutId id="2147484005" r:id="rId11"/>
    <p:sldLayoutId id="2147484006" r:id="rId12"/>
    <p:sldLayoutId id="2147484007" r:id="rId13"/>
    <p:sldLayoutId id="2147484008" r:id="rId14"/>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2pPr>
      <a:lvl3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3pPr>
      <a:lvl4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4pPr>
      <a:lvl5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ＭＳ Ｐゴシック" charset="0"/>
          <a:cs typeface="ＭＳ Ｐゴシック" charset="0"/>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ea typeface="ＭＳ Ｐゴシック" charset="0"/>
          <a:cs typeface="ＭＳ Ｐゴシック"/>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ea typeface="ＭＳ Ｐゴシック" charset="0"/>
          <a:cs typeface="ＭＳ Ｐゴシック"/>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ea typeface="ＭＳ Ｐゴシック" charset="0"/>
          <a:cs typeface="ＭＳ Ｐゴシック"/>
        </a:defRPr>
      </a:lvl4pPr>
      <a:lvl5pPr marL="1435254" indent="-174450" algn="l" rtl="0" eaLnBrk="1" fontAlgn="base" hangingPunct="1">
        <a:lnSpc>
          <a:spcPct val="120000"/>
        </a:lnSpc>
        <a:spcBef>
          <a:spcPct val="0"/>
        </a:spcBef>
        <a:spcAft>
          <a:spcPct val="0"/>
        </a:spcAft>
        <a:buChar char="•"/>
        <a:defRPr sz="1400">
          <a:solidFill>
            <a:schemeClr val="tx2"/>
          </a:solidFill>
          <a:latin typeface="+mn-lt"/>
          <a:ea typeface="ＭＳ Ｐゴシック" charset="0"/>
          <a:cs typeface="ＭＳ Ｐゴシック"/>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9"/>
          <p:cNvSpPr>
            <a:spLocks noChangeArrowheads="1"/>
          </p:cNvSpPr>
          <p:nvPr/>
        </p:nvSpPr>
        <p:spPr bwMode="auto">
          <a:xfrm>
            <a:off x="0" y="4000500"/>
            <a:ext cx="9144000" cy="2857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en-US" dirty="0">
              <a:solidFill>
                <a:srgbClr val="000000"/>
              </a:solidFill>
              <a:latin typeface="Arial" charset="0"/>
              <a:cs typeface="Arial" charset="0"/>
            </a:endParaRPr>
          </a:p>
        </p:txBody>
      </p:sp>
      <p:sp>
        <p:nvSpPr>
          <p:cNvPr id="1027" name="Rectangle 2"/>
          <p:cNvSpPr>
            <a:spLocks noGrp="1" noChangeArrowheads="1"/>
          </p:cNvSpPr>
          <p:nvPr>
            <p:ph type="title"/>
          </p:nvPr>
        </p:nvSpPr>
        <p:spPr bwMode="auto">
          <a:xfrm>
            <a:off x="228600" y="0"/>
            <a:ext cx="75565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228600" y="1246188"/>
            <a:ext cx="861060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9" name="Picture 11" descr="HCSC wType"/>
          <p:cNvPicPr>
            <a:picLocks noChangeAspect="1" noChangeArrowheads="1"/>
          </p:cNvPicPr>
          <p:nvPr/>
        </p:nvPicPr>
        <p:blipFill>
          <a:blip r:embed="rId14" cstate="print">
            <a:extLst>
              <a:ext uri="{28A0092B-C50C-407E-A947-70E740481C1C}">
                <a14:useLocalDpi xmlns:a14="http://schemas.microsoft.com/office/drawing/2010/main" val="0"/>
              </a:ext>
            </a:extLst>
          </a:blip>
          <a:srcRect b="15672"/>
          <a:stretch>
            <a:fillRect/>
          </a:stretch>
        </p:blipFill>
        <p:spPr bwMode="auto">
          <a:xfrm>
            <a:off x="7418388" y="273050"/>
            <a:ext cx="1462087"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Slide Number Placeholder 3"/>
          <p:cNvSpPr txBox="1">
            <a:spLocks noGrp="1"/>
          </p:cNvSpPr>
          <p:nvPr/>
        </p:nvSpPr>
        <p:spPr bwMode="auto">
          <a:xfrm>
            <a:off x="7010400" y="6577013"/>
            <a:ext cx="2133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defTabSz="914400" fontAlgn="base">
              <a:spcBef>
                <a:spcPct val="0"/>
              </a:spcBef>
              <a:spcAft>
                <a:spcPct val="0"/>
              </a:spcAft>
              <a:defRPr/>
            </a:pPr>
            <a:fld id="{3E528A8A-A09B-4BD0-BFB3-1E10DCEBF6FD}" type="slidenum">
              <a:rPr lang="en-US" sz="1400" b="1" smtClean="0">
                <a:solidFill>
                  <a:srgbClr val="0099B5"/>
                </a:solidFill>
                <a:latin typeface="Cambria" pitchFamily="18" charset="0"/>
              </a:rPr>
              <a:pPr algn="r" defTabSz="914400" fontAlgn="base">
                <a:spcBef>
                  <a:spcPct val="0"/>
                </a:spcBef>
                <a:spcAft>
                  <a:spcPct val="0"/>
                </a:spcAft>
                <a:defRPr/>
              </a:pPr>
              <a:t>‹#›</a:t>
            </a:fld>
            <a:endParaRPr lang="en-US" sz="1400" b="1" dirty="0" smtClean="0">
              <a:solidFill>
                <a:srgbClr val="0099B5"/>
              </a:solidFill>
              <a:latin typeface="Cambria" pitchFamily="18" charset="0"/>
            </a:endParaRPr>
          </a:p>
        </p:txBody>
      </p:sp>
    </p:spTree>
    <p:extLst>
      <p:ext uri="{BB962C8B-B14F-4D97-AF65-F5344CB8AC3E}">
        <p14:creationId xmlns:p14="http://schemas.microsoft.com/office/powerpoint/2010/main" val="1044251652"/>
      </p:ext>
    </p:extLst>
  </p:cSld>
  <p:clrMap bg1="lt1" tx1="dk1" bg2="lt2" tx2="dk2" accent1="accent1" accent2="accent2" accent3="accent3" accent4="accent4" accent5="accent5" accent6="accent6" hlink="hlink" folHlink="folHlink"/>
  <p:sldLayoutIdLst>
    <p:sldLayoutId id="2147484010" r:id="rId1"/>
    <p:sldLayoutId id="2147484011" r:id="rId2"/>
    <p:sldLayoutId id="2147484012" r:id="rId3"/>
    <p:sldLayoutId id="2147484013" r:id="rId4"/>
    <p:sldLayoutId id="2147484014" r:id="rId5"/>
    <p:sldLayoutId id="2147484015" r:id="rId6"/>
    <p:sldLayoutId id="2147484016" r:id="rId7"/>
    <p:sldLayoutId id="2147484017" r:id="rId8"/>
    <p:sldLayoutId id="2147484018" r:id="rId9"/>
    <p:sldLayoutId id="2147484019" r:id="rId10"/>
    <p:sldLayoutId id="2147484020" r:id="rId11"/>
  </p:sldLayoutIdLst>
  <p:transition/>
  <p:hf hdr="0" ftr="0" dt="0"/>
  <p:txStyles>
    <p:titleStyle>
      <a:lvl1pPr algn="l" rtl="0" eaLnBrk="1" fontAlgn="base" hangingPunct="1">
        <a:spcBef>
          <a:spcPct val="0"/>
        </a:spcBef>
        <a:spcAft>
          <a:spcPct val="0"/>
        </a:spcAft>
        <a:defRPr sz="3600">
          <a:solidFill>
            <a:schemeClr val="bg1"/>
          </a:solidFill>
          <a:latin typeface="+mj-lt"/>
          <a:ea typeface="+mj-ea"/>
          <a:cs typeface="ＭＳ Ｐゴシック" charset="-128"/>
        </a:defRPr>
      </a:lvl1pPr>
      <a:lvl2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2pPr>
      <a:lvl3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3pPr>
      <a:lvl4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4pPr>
      <a:lvl5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5pPr>
      <a:lvl6pPr marL="457200" algn="l" rtl="0" eaLnBrk="1" fontAlgn="base" hangingPunct="1">
        <a:spcBef>
          <a:spcPct val="0"/>
        </a:spcBef>
        <a:spcAft>
          <a:spcPct val="0"/>
        </a:spcAft>
        <a:defRPr sz="3600">
          <a:solidFill>
            <a:schemeClr val="bg1"/>
          </a:solidFill>
          <a:latin typeface="Cambria" pitchFamily="18" charset="0"/>
          <a:ea typeface="ＭＳ Ｐゴシック" charset="-128"/>
        </a:defRPr>
      </a:lvl6pPr>
      <a:lvl7pPr marL="914400" algn="l" rtl="0" eaLnBrk="1" fontAlgn="base" hangingPunct="1">
        <a:spcBef>
          <a:spcPct val="0"/>
        </a:spcBef>
        <a:spcAft>
          <a:spcPct val="0"/>
        </a:spcAft>
        <a:defRPr sz="3600">
          <a:solidFill>
            <a:schemeClr val="bg1"/>
          </a:solidFill>
          <a:latin typeface="Cambria" pitchFamily="18" charset="0"/>
          <a:ea typeface="ＭＳ Ｐゴシック" charset="-128"/>
        </a:defRPr>
      </a:lvl7pPr>
      <a:lvl8pPr marL="1371600" algn="l" rtl="0" eaLnBrk="1" fontAlgn="base" hangingPunct="1">
        <a:spcBef>
          <a:spcPct val="0"/>
        </a:spcBef>
        <a:spcAft>
          <a:spcPct val="0"/>
        </a:spcAft>
        <a:defRPr sz="3600">
          <a:solidFill>
            <a:schemeClr val="bg1"/>
          </a:solidFill>
          <a:latin typeface="Cambria" pitchFamily="18" charset="0"/>
          <a:ea typeface="ＭＳ Ｐゴシック" charset="-128"/>
        </a:defRPr>
      </a:lvl8pPr>
      <a:lvl9pPr marL="1828800" algn="l" rtl="0" eaLnBrk="1" fontAlgn="base" hangingPunct="1">
        <a:spcBef>
          <a:spcPct val="0"/>
        </a:spcBef>
        <a:spcAft>
          <a:spcPct val="0"/>
        </a:spcAft>
        <a:defRPr sz="3600">
          <a:solidFill>
            <a:schemeClr val="bg1"/>
          </a:solidFill>
          <a:latin typeface="Cambria" pitchFamily="18" charset="0"/>
          <a:ea typeface="ＭＳ Ｐゴシック" charset="-128"/>
        </a:defRPr>
      </a:lvl9pPr>
    </p:titleStyle>
    <p:bodyStyle>
      <a:lvl1pPr marL="342900" indent="-342900"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950" indent="-285750"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3000" indent="-22860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600200" indent="-22860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94307"/>
      </p:ext>
    </p:extLst>
  </p:cSld>
  <p:clrMap bg1="lt1" tx1="dk1" bg2="lt2" tx2="dk2" accent1="accent1" accent2="accent2" accent3="accent3" accent4="accent4" accent5="accent5" accent6="accent6" hlink="hlink" folHlink="folHlink"/>
  <p:sldLayoutIdLst>
    <p:sldLayoutId id="2147484022" r:id="rId1"/>
    <p:sldLayoutId id="2147484023" r:id="rId2"/>
    <p:sldLayoutId id="2147484024" r:id="rId3"/>
    <p:sldLayoutId id="2147484025" r:id="rId4"/>
    <p:sldLayoutId id="2147484026" r:id="rId5"/>
    <p:sldLayoutId id="2147484027" r:id="rId6"/>
    <p:sldLayoutId id="2147484028" r:id="rId7"/>
    <p:sldLayoutId id="2147484029" r:id="rId8"/>
    <p:sldLayoutId id="2147484030" r:id="rId9"/>
    <p:sldLayoutId id="2147484031" r:id="rId10"/>
    <p:sldLayoutId id="2147484032" r:id="rId11"/>
    <p:sldLayoutId id="2147484033" r:id="rId12"/>
    <p:sldLayoutId id="2147484034"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atin typeface="Arial" charset="0"/>
              </a:defRPr>
            </a:lvl1pPr>
          </a:lstStyle>
          <a:p>
            <a:pPr fontAlgn="base">
              <a:spcBef>
                <a:spcPct val="0"/>
              </a:spcBef>
              <a:spcAft>
                <a:spcPct val="0"/>
              </a:spcAft>
              <a:defRPr/>
            </a:pPr>
            <a:fld id="{458172D1-BAD7-4446-A05A-E3217F0670A6}"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4" name="Picture 17" descr="BCBS_ITG_EnterpriseArchitec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8275604"/>
      </p:ext>
    </p:extLst>
  </p:cSld>
  <p:clrMap bg1="lt1" tx1="dk1" bg2="lt2" tx2="dk2" accent1="accent1" accent2="accent2" accent3="accent3" accent4="accent4" accent5="accent5" accent6="accent6" hlink="hlink" folHlink="folHlink"/>
  <p:sldLayoutIdLst>
    <p:sldLayoutId id="2147484036" r:id="rId1"/>
    <p:sldLayoutId id="2147484037" r:id="rId2"/>
    <p:sldLayoutId id="2147484038" r:id="rId3"/>
    <p:sldLayoutId id="2147484039" r:id="rId4"/>
    <p:sldLayoutId id="2147484040" r:id="rId5"/>
    <p:sldLayoutId id="2147484041" r:id="rId6"/>
    <p:sldLayoutId id="2147484042" r:id="rId7"/>
    <p:sldLayoutId id="2147484043" r:id="rId8"/>
    <p:sldLayoutId id="2147484044" r:id="rId9"/>
    <p:sldLayoutId id="2147484045" r:id="rId10"/>
    <p:sldLayoutId id="2147484046" r:id="rId11"/>
    <p:sldLayoutId id="2147484047" r:id="rId12"/>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043618"/>
      </p:ext>
    </p:extLst>
  </p:cSld>
  <p:clrMap bg1="lt1" tx1="dk1" bg2="lt2" tx2="dk2" accent1="accent1" accent2="accent2" accent3="accent3" accent4="accent4" accent5="accent5" accent6="accent6" hlink="hlink" folHlink="folHlink"/>
  <p:sldLayoutIdLst>
    <p:sldLayoutId id="2147484049" r:id="rId1"/>
    <p:sldLayoutId id="2147484050" r:id="rId2"/>
    <p:sldLayoutId id="2147484051" r:id="rId3"/>
    <p:sldLayoutId id="2147484052" r:id="rId4"/>
    <p:sldLayoutId id="2147484053" r:id="rId5"/>
    <p:sldLayoutId id="2147484054" r:id="rId6"/>
    <p:sldLayoutId id="2147484055" r:id="rId7"/>
    <p:sldLayoutId id="2147484056" r:id="rId8"/>
    <p:sldLayoutId id="2147484057" r:id="rId9"/>
    <p:sldLayoutId id="2147484058" r:id="rId10"/>
    <p:sldLayoutId id="2147484059" r:id="rId11"/>
    <p:sldLayoutId id="2147484060" r:id="rId12"/>
    <p:sldLayoutId id="2147484061"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8878597"/>
      </p:ext>
    </p:extLst>
  </p:cSld>
  <p:clrMap bg1="lt1" tx1="dk1" bg2="lt2" tx2="dk2" accent1="accent1" accent2="accent2" accent3="accent3" accent4="accent4" accent5="accent5" accent6="accent6" hlink="hlink" folHlink="folHlink"/>
  <p:sldLayoutIdLst>
    <p:sldLayoutId id="2147484063" r:id="rId1"/>
    <p:sldLayoutId id="2147484064" r:id="rId2"/>
    <p:sldLayoutId id="2147484065" r:id="rId3"/>
    <p:sldLayoutId id="2147484066" r:id="rId4"/>
    <p:sldLayoutId id="2147484067" r:id="rId5"/>
    <p:sldLayoutId id="2147484068" r:id="rId6"/>
    <p:sldLayoutId id="2147484069" r:id="rId7"/>
    <p:sldLayoutId id="2147484070" r:id="rId8"/>
    <p:sldLayoutId id="2147484071" r:id="rId9"/>
    <p:sldLayoutId id="2147484072" r:id="rId10"/>
    <p:sldLayoutId id="2147484073" r:id="rId11"/>
    <p:sldLayoutId id="2147484074" r:id="rId12"/>
    <p:sldLayoutId id="2147484075"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atin typeface="Arial" charset="0"/>
              </a:defRPr>
            </a:lvl1pPr>
          </a:lstStyle>
          <a:p>
            <a:pPr fontAlgn="base">
              <a:spcBef>
                <a:spcPct val="0"/>
              </a:spcBef>
              <a:spcAft>
                <a:spcPct val="0"/>
              </a:spcAft>
              <a:defRPr/>
            </a:pPr>
            <a:fld id="{458172D1-BAD7-4446-A05A-E3217F0670A6}"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4" name="Picture 17" descr="BCBS_ITG_EnterpriseArchitec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8275604"/>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3519926"/>
      </p:ext>
    </p:extLst>
  </p:cSld>
  <p:clrMap bg1="lt1" tx1="dk1" bg2="lt2" tx2="dk2" accent1="accent1" accent2="accent2" accent3="accent3" accent4="accent4" accent5="accent5" accent6="accent6" hlink="hlink" folHlink="folHlink"/>
  <p:sldLayoutIdLst>
    <p:sldLayoutId id="2147484077" r:id="rId1"/>
    <p:sldLayoutId id="2147484078" r:id="rId2"/>
    <p:sldLayoutId id="2147484079" r:id="rId3"/>
    <p:sldLayoutId id="2147484080" r:id="rId4"/>
    <p:sldLayoutId id="2147484081" r:id="rId5"/>
    <p:sldLayoutId id="2147484082" r:id="rId6"/>
    <p:sldLayoutId id="2147484083" r:id="rId7"/>
    <p:sldLayoutId id="2147484084" r:id="rId8"/>
    <p:sldLayoutId id="2147484085" r:id="rId9"/>
    <p:sldLayoutId id="2147484086" r:id="rId10"/>
    <p:sldLayoutId id="2147484087" r:id="rId11"/>
    <p:sldLayoutId id="2147484088" r:id="rId12"/>
    <p:sldLayoutId id="2147484089"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5123" name="Freeform 3"/>
          <p:cNvSpPr>
            <a:spLocks/>
          </p:cNvSpPr>
          <p:nvPr/>
        </p:nvSpPr>
        <p:spPr bwMode="auto">
          <a:xfrm>
            <a:off x="111125" y="107950"/>
            <a:ext cx="8924925" cy="66357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EAEAEA">
                  <a:gamma/>
                  <a:tint val="0"/>
                  <a:invGamma/>
                </a:srgbClr>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4" name="Freeform 4"/>
          <p:cNvSpPr>
            <a:spLocks/>
          </p:cNvSpPr>
          <p:nvPr/>
        </p:nvSpPr>
        <p:spPr bwMode="auto">
          <a:xfrm>
            <a:off x="152402" y="152400"/>
            <a:ext cx="8839200" cy="63690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5"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5126"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p>
            <a:pPr algn="ctr" fontAlgn="base">
              <a:spcBef>
                <a:spcPct val="50000"/>
              </a:spcBef>
              <a:spcAft>
                <a:spcPct val="0"/>
              </a:spcAft>
            </a:pPr>
            <a:endParaRPr lang="en-US" sz="4000" b="1" dirty="0">
              <a:solidFill>
                <a:srgbClr val="000000"/>
              </a:solidFill>
            </a:endParaRPr>
          </a:p>
        </p:txBody>
      </p:sp>
      <p:sp>
        <p:nvSpPr>
          <p:cNvPr id="5127"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5128"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9319D862-0825-4CA6-B199-4A077CB1C9B7}" type="slidenum">
              <a:rPr lang="en-US">
                <a:solidFill>
                  <a:srgbClr val="000000"/>
                </a:solidFill>
              </a:rPr>
              <a:pPr fontAlgn="base">
                <a:spcBef>
                  <a:spcPct val="0"/>
                </a:spcBef>
                <a:spcAft>
                  <a:spcPct val="0"/>
                </a:spcAft>
              </a:pPr>
              <a:t>‹#›</a:t>
            </a:fld>
            <a:endParaRPr lang="en-US" dirty="0">
              <a:solidFill>
                <a:srgbClr val="000000"/>
              </a:solidFill>
            </a:endParaRPr>
          </a:p>
        </p:txBody>
      </p:sp>
      <p:pic>
        <p:nvPicPr>
          <p:cNvPr id="5137" name="Picture 17" descr="BCBS_ITG_EnterpriseArchitect"/>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617737"/>
      </p:ext>
    </p:extLst>
  </p:cSld>
  <p:clrMap bg1="lt1" tx1="dk1" bg2="lt2" tx2="dk2" accent1="accent1" accent2="accent2" accent3="accent3" accent4="accent4" accent5="accent5" accent6="accent6" hlink="hlink" folHlink="folHlink"/>
  <p:sldLayoutIdLst>
    <p:sldLayoutId id="2147484091" r:id="rId1"/>
    <p:sldLayoutId id="2147484092" r:id="rId2"/>
    <p:sldLayoutId id="2147484093" r:id="rId3"/>
    <p:sldLayoutId id="2147484094" r:id="rId4"/>
    <p:sldLayoutId id="2147484095" r:id="rId5"/>
    <p:sldLayoutId id="2147484096" r:id="rId6"/>
    <p:sldLayoutId id="2147484097" r:id="rId7"/>
    <p:sldLayoutId id="2147484098" r:id="rId8"/>
    <p:sldLayoutId id="2147484099" r:id="rId9"/>
    <p:sldLayoutId id="2147484100" r:id="rId10"/>
    <p:sldLayoutId id="2147484101" r:id="rId11"/>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a typeface="ＭＳ Ｐゴシック"/>
              <a:cs typeface="ＭＳ Ｐゴシック"/>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endParaRPr lang="en-US"/>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a typeface="ＭＳ Ｐゴシック"/>
              <a:cs typeface="ＭＳ Ｐゴシック"/>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45676" rIns="0" bIns="4567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349" tIns="45676" rIns="91349" bIns="45676"/>
          <a:lstStyle/>
          <a:p>
            <a:pPr fontAlgn="base">
              <a:spcBef>
                <a:spcPct val="0"/>
              </a:spcBef>
              <a:spcAft>
                <a:spcPct val="0"/>
              </a:spcAft>
              <a:defRPr/>
            </a:pPr>
            <a:endParaRPr lang="en-US" sz="1400" dirty="0">
              <a:solidFill>
                <a:srgbClr val="000000"/>
              </a:solidFill>
              <a:ea typeface="ＭＳ Ｐゴシック" charset="0"/>
              <a:cs typeface="ＭＳ Ｐゴシック"/>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78F5984E-029B-438E-891D-F3EA14D6BEE7}" type="slidenum">
              <a:rPr lang="en-US">
                <a:solidFill>
                  <a:srgbClr val="000000"/>
                </a:solidFill>
                <a:ea typeface="ＭＳ Ｐゴシック"/>
                <a:cs typeface="ＭＳ Ｐゴシック"/>
              </a:rPr>
              <a:pPr fontAlgn="base">
                <a:spcBef>
                  <a:spcPct val="0"/>
                </a:spcBef>
                <a:spcAft>
                  <a:spcPct val="0"/>
                </a:spcAft>
              </a:pPr>
              <a:t>‹#›</a:t>
            </a:fld>
            <a:endParaRPr lang="en-US" dirty="0">
              <a:solidFill>
                <a:srgbClr val="000000"/>
              </a:solidFill>
              <a:ea typeface="ＭＳ Ｐゴシック"/>
              <a:cs typeface="ＭＳ Ｐゴシック"/>
            </a:endParaRPr>
          </a:p>
        </p:txBody>
      </p:sp>
      <p:pic>
        <p:nvPicPr>
          <p:cNvPr id="1034" name="Picture 17" descr="BCBS_ITG_EnterpriseArchitect"/>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7462239"/>
      </p:ext>
    </p:extLst>
  </p:cSld>
  <p:clrMap bg1="lt1" tx1="dk1" bg2="lt2" tx2="dk2" accent1="accent1" accent2="accent2" accent3="accent3" accent4="accent4" accent5="accent5" accent6="accent6" hlink="hlink" folHlink="folHlink"/>
  <p:sldLayoutIdLst>
    <p:sldLayoutId id="2147484103" r:id="rId1"/>
    <p:sldLayoutId id="2147484104" r:id="rId2"/>
    <p:sldLayoutId id="2147484105" r:id="rId3"/>
    <p:sldLayoutId id="2147484106" r:id="rId4"/>
    <p:sldLayoutId id="2147484107" r:id="rId5"/>
    <p:sldLayoutId id="2147484108" r:id="rId6"/>
    <p:sldLayoutId id="2147484109" r:id="rId7"/>
    <p:sldLayoutId id="2147484110" r:id="rId8"/>
    <p:sldLayoutId id="2147484111" r:id="rId9"/>
    <p:sldLayoutId id="2147484112" r:id="rId10"/>
    <p:sldLayoutId id="2147484113" r:id="rId11"/>
    <p:sldLayoutId id="2147484114" r:id="rId12"/>
    <p:sldLayoutId id="2147484115" r:id="rId13"/>
    <p:sldLayoutId id="2147484116" r:id="rId14"/>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2pPr>
      <a:lvl3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3pPr>
      <a:lvl4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4pPr>
      <a:lvl5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ＭＳ Ｐゴシック" charset="0"/>
          <a:cs typeface="ＭＳ Ｐゴシック" charset="0"/>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ea typeface="ＭＳ Ｐゴシック" charset="0"/>
          <a:cs typeface="ＭＳ Ｐゴシック"/>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ea typeface="ＭＳ Ｐゴシック" charset="0"/>
          <a:cs typeface="ＭＳ Ｐゴシック"/>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ea typeface="ＭＳ Ｐゴシック" charset="0"/>
          <a:cs typeface="ＭＳ Ｐゴシック"/>
        </a:defRPr>
      </a:lvl4pPr>
      <a:lvl5pPr marL="1435254" indent="-174450" algn="l" rtl="0" eaLnBrk="1" fontAlgn="base" hangingPunct="1">
        <a:lnSpc>
          <a:spcPct val="120000"/>
        </a:lnSpc>
        <a:spcBef>
          <a:spcPct val="0"/>
        </a:spcBef>
        <a:spcAft>
          <a:spcPct val="0"/>
        </a:spcAft>
        <a:buChar char="•"/>
        <a:defRPr sz="1400">
          <a:solidFill>
            <a:schemeClr val="tx2"/>
          </a:solidFill>
          <a:latin typeface="+mn-lt"/>
          <a:ea typeface="ＭＳ Ｐゴシック" charset="0"/>
          <a:cs typeface="ＭＳ Ｐゴシック"/>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9"/>
          <p:cNvSpPr>
            <a:spLocks noChangeArrowheads="1"/>
          </p:cNvSpPr>
          <p:nvPr/>
        </p:nvSpPr>
        <p:spPr bwMode="auto">
          <a:xfrm>
            <a:off x="0" y="4000500"/>
            <a:ext cx="9144000" cy="2857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en-US" dirty="0">
              <a:solidFill>
                <a:srgbClr val="000000"/>
              </a:solidFill>
              <a:latin typeface="Arial" charset="0"/>
              <a:cs typeface="Arial" charset="0"/>
            </a:endParaRPr>
          </a:p>
        </p:txBody>
      </p:sp>
      <p:sp>
        <p:nvSpPr>
          <p:cNvPr id="1027" name="Rectangle 2"/>
          <p:cNvSpPr>
            <a:spLocks noGrp="1" noChangeArrowheads="1"/>
          </p:cNvSpPr>
          <p:nvPr>
            <p:ph type="title"/>
          </p:nvPr>
        </p:nvSpPr>
        <p:spPr bwMode="auto">
          <a:xfrm>
            <a:off x="228600" y="0"/>
            <a:ext cx="75565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228600" y="1246188"/>
            <a:ext cx="861060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9" name="Picture 11" descr="HCSC wType"/>
          <p:cNvPicPr>
            <a:picLocks noChangeAspect="1" noChangeArrowheads="1"/>
          </p:cNvPicPr>
          <p:nvPr/>
        </p:nvPicPr>
        <p:blipFill>
          <a:blip r:embed="rId14" cstate="print">
            <a:extLst>
              <a:ext uri="{28A0092B-C50C-407E-A947-70E740481C1C}">
                <a14:useLocalDpi xmlns:a14="http://schemas.microsoft.com/office/drawing/2010/main" val="0"/>
              </a:ext>
            </a:extLst>
          </a:blip>
          <a:srcRect b="15672"/>
          <a:stretch>
            <a:fillRect/>
          </a:stretch>
        </p:blipFill>
        <p:spPr bwMode="auto">
          <a:xfrm>
            <a:off x="7418388" y="273050"/>
            <a:ext cx="1462087"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Slide Number Placeholder 3"/>
          <p:cNvSpPr txBox="1">
            <a:spLocks noGrp="1"/>
          </p:cNvSpPr>
          <p:nvPr/>
        </p:nvSpPr>
        <p:spPr bwMode="auto">
          <a:xfrm>
            <a:off x="7010400" y="6577013"/>
            <a:ext cx="2133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defTabSz="914400" fontAlgn="base">
              <a:spcBef>
                <a:spcPct val="0"/>
              </a:spcBef>
              <a:spcAft>
                <a:spcPct val="0"/>
              </a:spcAft>
              <a:defRPr/>
            </a:pPr>
            <a:fld id="{3E528A8A-A09B-4BD0-BFB3-1E10DCEBF6FD}" type="slidenum">
              <a:rPr lang="en-US" sz="1400" b="1" smtClean="0">
                <a:solidFill>
                  <a:srgbClr val="0099B5"/>
                </a:solidFill>
                <a:latin typeface="Cambria" pitchFamily="18" charset="0"/>
              </a:rPr>
              <a:pPr algn="r" defTabSz="914400" fontAlgn="base">
                <a:spcBef>
                  <a:spcPct val="0"/>
                </a:spcBef>
                <a:spcAft>
                  <a:spcPct val="0"/>
                </a:spcAft>
                <a:defRPr/>
              </a:pPr>
              <a:t>‹#›</a:t>
            </a:fld>
            <a:endParaRPr lang="en-US" sz="1400" b="1" dirty="0" smtClean="0">
              <a:solidFill>
                <a:srgbClr val="0099B5"/>
              </a:solidFill>
              <a:latin typeface="Cambria" pitchFamily="18" charset="0"/>
            </a:endParaRPr>
          </a:p>
        </p:txBody>
      </p:sp>
    </p:spTree>
    <p:extLst>
      <p:ext uri="{BB962C8B-B14F-4D97-AF65-F5344CB8AC3E}">
        <p14:creationId xmlns:p14="http://schemas.microsoft.com/office/powerpoint/2010/main" val="1044251652"/>
      </p:ext>
    </p:extLst>
  </p:cSld>
  <p:clrMap bg1="lt1" tx1="dk1" bg2="lt2" tx2="dk2" accent1="accent1" accent2="accent2" accent3="accent3" accent4="accent4" accent5="accent5" accent6="accent6" hlink="hlink" folHlink="folHlink"/>
  <p:sldLayoutIdLst>
    <p:sldLayoutId id="2147484118" r:id="rId1"/>
    <p:sldLayoutId id="2147484119" r:id="rId2"/>
    <p:sldLayoutId id="2147484120" r:id="rId3"/>
    <p:sldLayoutId id="2147484121" r:id="rId4"/>
    <p:sldLayoutId id="2147484122" r:id="rId5"/>
    <p:sldLayoutId id="2147484123" r:id="rId6"/>
    <p:sldLayoutId id="2147484124" r:id="rId7"/>
    <p:sldLayoutId id="2147484125" r:id="rId8"/>
    <p:sldLayoutId id="2147484126" r:id="rId9"/>
    <p:sldLayoutId id="2147484127" r:id="rId10"/>
    <p:sldLayoutId id="2147484128" r:id="rId11"/>
  </p:sldLayoutIdLst>
  <p:transition/>
  <p:hf hdr="0" ftr="0" dt="0"/>
  <p:txStyles>
    <p:titleStyle>
      <a:lvl1pPr algn="l" rtl="0" eaLnBrk="1" fontAlgn="base" hangingPunct="1">
        <a:spcBef>
          <a:spcPct val="0"/>
        </a:spcBef>
        <a:spcAft>
          <a:spcPct val="0"/>
        </a:spcAft>
        <a:defRPr sz="3600">
          <a:solidFill>
            <a:schemeClr val="bg1"/>
          </a:solidFill>
          <a:latin typeface="+mj-lt"/>
          <a:ea typeface="+mj-ea"/>
          <a:cs typeface="ＭＳ Ｐゴシック" charset="-128"/>
        </a:defRPr>
      </a:lvl1pPr>
      <a:lvl2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2pPr>
      <a:lvl3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3pPr>
      <a:lvl4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4pPr>
      <a:lvl5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5pPr>
      <a:lvl6pPr marL="457200" algn="l" rtl="0" eaLnBrk="1" fontAlgn="base" hangingPunct="1">
        <a:spcBef>
          <a:spcPct val="0"/>
        </a:spcBef>
        <a:spcAft>
          <a:spcPct val="0"/>
        </a:spcAft>
        <a:defRPr sz="3600">
          <a:solidFill>
            <a:schemeClr val="bg1"/>
          </a:solidFill>
          <a:latin typeface="Cambria" pitchFamily="18" charset="0"/>
          <a:ea typeface="ＭＳ Ｐゴシック" charset="-128"/>
        </a:defRPr>
      </a:lvl6pPr>
      <a:lvl7pPr marL="914400" algn="l" rtl="0" eaLnBrk="1" fontAlgn="base" hangingPunct="1">
        <a:spcBef>
          <a:spcPct val="0"/>
        </a:spcBef>
        <a:spcAft>
          <a:spcPct val="0"/>
        </a:spcAft>
        <a:defRPr sz="3600">
          <a:solidFill>
            <a:schemeClr val="bg1"/>
          </a:solidFill>
          <a:latin typeface="Cambria" pitchFamily="18" charset="0"/>
          <a:ea typeface="ＭＳ Ｐゴシック" charset="-128"/>
        </a:defRPr>
      </a:lvl7pPr>
      <a:lvl8pPr marL="1371600" algn="l" rtl="0" eaLnBrk="1" fontAlgn="base" hangingPunct="1">
        <a:spcBef>
          <a:spcPct val="0"/>
        </a:spcBef>
        <a:spcAft>
          <a:spcPct val="0"/>
        </a:spcAft>
        <a:defRPr sz="3600">
          <a:solidFill>
            <a:schemeClr val="bg1"/>
          </a:solidFill>
          <a:latin typeface="Cambria" pitchFamily="18" charset="0"/>
          <a:ea typeface="ＭＳ Ｐゴシック" charset="-128"/>
        </a:defRPr>
      </a:lvl8pPr>
      <a:lvl9pPr marL="1828800" algn="l" rtl="0" eaLnBrk="1" fontAlgn="base" hangingPunct="1">
        <a:spcBef>
          <a:spcPct val="0"/>
        </a:spcBef>
        <a:spcAft>
          <a:spcPct val="0"/>
        </a:spcAft>
        <a:defRPr sz="3600">
          <a:solidFill>
            <a:schemeClr val="bg1"/>
          </a:solidFill>
          <a:latin typeface="Cambria" pitchFamily="18" charset="0"/>
          <a:ea typeface="ＭＳ Ｐゴシック" charset="-128"/>
        </a:defRPr>
      </a:lvl9pPr>
    </p:titleStyle>
    <p:bodyStyle>
      <a:lvl1pPr marL="342900" indent="-342900"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950" indent="-285750"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3000" indent="-22860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600200" indent="-22860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94307"/>
      </p:ext>
    </p:extLst>
  </p:cSld>
  <p:clrMap bg1="lt1" tx1="dk1" bg2="lt2" tx2="dk2" accent1="accent1" accent2="accent2" accent3="accent3" accent4="accent4" accent5="accent5" accent6="accent6" hlink="hlink" folHlink="folHlink"/>
  <p:sldLayoutIdLst>
    <p:sldLayoutId id="2147484130" r:id="rId1"/>
    <p:sldLayoutId id="2147484131" r:id="rId2"/>
    <p:sldLayoutId id="2147484132" r:id="rId3"/>
    <p:sldLayoutId id="2147484133" r:id="rId4"/>
    <p:sldLayoutId id="2147484134" r:id="rId5"/>
    <p:sldLayoutId id="2147484135" r:id="rId6"/>
    <p:sldLayoutId id="2147484136" r:id="rId7"/>
    <p:sldLayoutId id="2147484137" r:id="rId8"/>
    <p:sldLayoutId id="2147484138" r:id="rId9"/>
    <p:sldLayoutId id="2147484139" r:id="rId10"/>
    <p:sldLayoutId id="2147484140" r:id="rId11"/>
    <p:sldLayoutId id="2147484141" r:id="rId12"/>
    <p:sldLayoutId id="2147484142"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atin typeface="Arial" charset="0"/>
              </a:defRPr>
            </a:lvl1pPr>
          </a:lstStyle>
          <a:p>
            <a:pPr fontAlgn="base">
              <a:spcBef>
                <a:spcPct val="0"/>
              </a:spcBef>
              <a:spcAft>
                <a:spcPct val="0"/>
              </a:spcAft>
              <a:defRPr/>
            </a:pPr>
            <a:fld id="{458172D1-BAD7-4446-A05A-E3217F0670A6}"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4" name="Picture 17" descr="BCBS_ITG_EnterpriseArchitec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8275604"/>
      </p:ext>
    </p:extLst>
  </p:cSld>
  <p:clrMap bg1="lt1" tx1="dk1" bg2="lt2" tx2="dk2" accent1="accent1" accent2="accent2" accent3="accent3" accent4="accent4" accent5="accent5" accent6="accent6" hlink="hlink" folHlink="folHlink"/>
  <p:sldLayoutIdLst>
    <p:sldLayoutId id="2147484144" r:id="rId1"/>
    <p:sldLayoutId id="2147484145" r:id="rId2"/>
    <p:sldLayoutId id="2147484146" r:id="rId3"/>
    <p:sldLayoutId id="2147484147" r:id="rId4"/>
    <p:sldLayoutId id="2147484148" r:id="rId5"/>
    <p:sldLayoutId id="2147484149" r:id="rId6"/>
    <p:sldLayoutId id="2147484150" r:id="rId7"/>
    <p:sldLayoutId id="2147484151" r:id="rId8"/>
    <p:sldLayoutId id="2147484152" r:id="rId9"/>
    <p:sldLayoutId id="2147484153" r:id="rId10"/>
    <p:sldLayoutId id="2147484154" r:id="rId11"/>
    <p:sldLayoutId id="2147484155" r:id="rId12"/>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043618"/>
      </p:ext>
    </p:extLst>
  </p:cSld>
  <p:clrMap bg1="lt1" tx1="dk1" bg2="lt2" tx2="dk2" accent1="accent1" accent2="accent2" accent3="accent3" accent4="accent4" accent5="accent5" accent6="accent6" hlink="hlink" folHlink="folHlink"/>
  <p:sldLayoutIdLst>
    <p:sldLayoutId id="2147484157" r:id="rId1"/>
    <p:sldLayoutId id="2147484158" r:id="rId2"/>
    <p:sldLayoutId id="2147484159" r:id="rId3"/>
    <p:sldLayoutId id="2147484160" r:id="rId4"/>
    <p:sldLayoutId id="2147484161" r:id="rId5"/>
    <p:sldLayoutId id="2147484162" r:id="rId6"/>
    <p:sldLayoutId id="2147484163" r:id="rId7"/>
    <p:sldLayoutId id="2147484164" r:id="rId8"/>
    <p:sldLayoutId id="2147484165" r:id="rId9"/>
    <p:sldLayoutId id="2147484166" r:id="rId10"/>
    <p:sldLayoutId id="2147484167" r:id="rId11"/>
    <p:sldLayoutId id="2147484168" r:id="rId12"/>
    <p:sldLayoutId id="2147484169"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7.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8878597"/>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3519926"/>
      </p:ext>
    </p:extLst>
  </p:cSld>
  <p:clrMap bg1="lt1" tx1="dk1" bg2="lt2" tx2="dk2" accent1="accent1" accent2="accent2" accent3="accent3" accent4="accent4" accent5="accent5" accent6="accent6" hlink="hlink" folHlink="folHlink"/>
  <p:sldLayoutIdLst>
    <p:sldLayoutId id="2147484185" r:id="rId1"/>
    <p:sldLayoutId id="2147484186" r:id="rId2"/>
    <p:sldLayoutId id="2147484187" r:id="rId3"/>
    <p:sldLayoutId id="2147484188" r:id="rId4"/>
    <p:sldLayoutId id="2147484189" r:id="rId5"/>
    <p:sldLayoutId id="2147484190" r:id="rId6"/>
    <p:sldLayoutId id="2147484191" r:id="rId7"/>
    <p:sldLayoutId id="2147484192" r:id="rId8"/>
    <p:sldLayoutId id="2147484193" r:id="rId9"/>
    <p:sldLayoutId id="2147484194" r:id="rId10"/>
    <p:sldLayoutId id="2147484195" r:id="rId11"/>
    <p:sldLayoutId id="2147484196" r:id="rId12"/>
    <p:sldLayoutId id="2147484197"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5123" name="Freeform 3"/>
          <p:cNvSpPr>
            <a:spLocks/>
          </p:cNvSpPr>
          <p:nvPr/>
        </p:nvSpPr>
        <p:spPr bwMode="auto">
          <a:xfrm>
            <a:off x="111125" y="107950"/>
            <a:ext cx="8924925" cy="66357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EAEAEA">
                  <a:gamma/>
                  <a:tint val="0"/>
                  <a:invGamma/>
                </a:srgbClr>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4" name="Freeform 4"/>
          <p:cNvSpPr>
            <a:spLocks/>
          </p:cNvSpPr>
          <p:nvPr/>
        </p:nvSpPr>
        <p:spPr bwMode="auto">
          <a:xfrm>
            <a:off x="152402" y="152400"/>
            <a:ext cx="8839200" cy="63690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5"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5126"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p>
            <a:pPr algn="ctr" fontAlgn="base">
              <a:spcBef>
                <a:spcPct val="50000"/>
              </a:spcBef>
              <a:spcAft>
                <a:spcPct val="0"/>
              </a:spcAft>
            </a:pPr>
            <a:endParaRPr lang="en-US" sz="4000" b="1" dirty="0">
              <a:solidFill>
                <a:srgbClr val="000000"/>
              </a:solidFill>
            </a:endParaRPr>
          </a:p>
        </p:txBody>
      </p:sp>
      <p:sp>
        <p:nvSpPr>
          <p:cNvPr id="5127"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5128"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9319D862-0825-4CA6-B199-4A077CB1C9B7}" type="slidenum">
              <a:rPr lang="en-US">
                <a:solidFill>
                  <a:srgbClr val="000000"/>
                </a:solidFill>
              </a:rPr>
              <a:pPr fontAlgn="base">
                <a:spcBef>
                  <a:spcPct val="0"/>
                </a:spcBef>
                <a:spcAft>
                  <a:spcPct val="0"/>
                </a:spcAft>
              </a:pPr>
              <a:t>‹#›</a:t>
            </a:fld>
            <a:endParaRPr lang="en-US" dirty="0">
              <a:solidFill>
                <a:srgbClr val="000000"/>
              </a:solidFill>
            </a:endParaRPr>
          </a:p>
        </p:txBody>
      </p:sp>
      <p:pic>
        <p:nvPicPr>
          <p:cNvPr id="5137" name="Picture 17" descr="BCBS_ITG_EnterpriseArchitect"/>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617737"/>
      </p:ext>
    </p:extLst>
  </p:cSld>
  <p:clrMap bg1="lt1" tx1="dk1" bg2="lt2" tx2="dk2" accent1="accent1" accent2="accent2" accent3="accent3" accent4="accent4" accent5="accent5" accent6="accent6" hlink="hlink" folHlink="folHlink"/>
  <p:sldLayoutIdLst>
    <p:sldLayoutId id="2147484199" r:id="rId1"/>
    <p:sldLayoutId id="2147484200" r:id="rId2"/>
    <p:sldLayoutId id="2147484201" r:id="rId3"/>
    <p:sldLayoutId id="2147484202" r:id="rId4"/>
    <p:sldLayoutId id="2147484203" r:id="rId5"/>
    <p:sldLayoutId id="2147484204" r:id="rId6"/>
    <p:sldLayoutId id="2147484205" r:id="rId7"/>
    <p:sldLayoutId id="2147484206" r:id="rId8"/>
    <p:sldLayoutId id="2147484207" r:id="rId9"/>
    <p:sldLayoutId id="2147484208" r:id="rId10"/>
    <p:sldLayoutId id="2147484209" r:id="rId11"/>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043618"/>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4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a typeface="ＭＳ Ｐゴシック"/>
              <a:cs typeface="ＭＳ Ｐゴシック"/>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endParaRPr lang="en-US"/>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a typeface="ＭＳ Ｐゴシック"/>
              <a:cs typeface="ＭＳ Ｐゴシック"/>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45676" rIns="0" bIns="4567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349" tIns="45676" rIns="91349" bIns="45676"/>
          <a:lstStyle/>
          <a:p>
            <a:pPr fontAlgn="base">
              <a:spcBef>
                <a:spcPct val="0"/>
              </a:spcBef>
              <a:spcAft>
                <a:spcPct val="0"/>
              </a:spcAft>
              <a:defRPr/>
            </a:pPr>
            <a:endParaRPr lang="en-US" sz="1400" dirty="0">
              <a:solidFill>
                <a:srgbClr val="000000"/>
              </a:solidFill>
              <a:ea typeface="ＭＳ Ｐゴシック" charset="0"/>
              <a:cs typeface="ＭＳ Ｐゴシック"/>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78F5984E-029B-438E-891D-F3EA14D6BEE7}" type="slidenum">
              <a:rPr lang="en-US">
                <a:solidFill>
                  <a:srgbClr val="000000"/>
                </a:solidFill>
                <a:ea typeface="ＭＳ Ｐゴシック"/>
                <a:cs typeface="ＭＳ Ｐゴシック"/>
              </a:rPr>
              <a:pPr fontAlgn="base">
                <a:spcBef>
                  <a:spcPct val="0"/>
                </a:spcBef>
                <a:spcAft>
                  <a:spcPct val="0"/>
                </a:spcAft>
              </a:pPr>
              <a:t>‹#›</a:t>
            </a:fld>
            <a:endParaRPr lang="en-US" dirty="0">
              <a:solidFill>
                <a:srgbClr val="000000"/>
              </a:solidFill>
              <a:ea typeface="ＭＳ Ｐゴシック"/>
              <a:cs typeface="ＭＳ Ｐゴシック"/>
            </a:endParaRPr>
          </a:p>
        </p:txBody>
      </p:sp>
      <p:pic>
        <p:nvPicPr>
          <p:cNvPr id="1034" name="Picture 17" descr="BCBS_ITG_EnterpriseArchitect"/>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7462239"/>
      </p:ext>
    </p:extLst>
  </p:cSld>
  <p:clrMap bg1="lt1" tx1="dk1" bg2="lt2" tx2="dk2" accent1="accent1" accent2="accent2" accent3="accent3" accent4="accent4" accent5="accent5" accent6="accent6" hlink="hlink" folHlink="folHlink"/>
  <p:sldLayoutIdLst>
    <p:sldLayoutId id="2147484211" r:id="rId1"/>
    <p:sldLayoutId id="2147484212" r:id="rId2"/>
    <p:sldLayoutId id="2147484213" r:id="rId3"/>
    <p:sldLayoutId id="2147484214" r:id="rId4"/>
    <p:sldLayoutId id="2147484215" r:id="rId5"/>
    <p:sldLayoutId id="2147484216" r:id="rId6"/>
    <p:sldLayoutId id="2147484217" r:id="rId7"/>
    <p:sldLayoutId id="2147484218" r:id="rId8"/>
    <p:sldLayoutId id="2147484219" r:id="rId9"/>
    <p:sldLayoutId id="2147484220" r:id="rId10"/>
    <p:sldLayoutId id="2147484221" r:id="rId11"/>
    <p:sldLayoutId id="2147484222" r:id="rId12"/>
    <p:sldLayoutId id="2147484223" r:id="rId13"/>
    <p:sldLayoutId id="2147484224" r:id="rId14"/>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2pPr>
      <a:lvl3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3pPr>
      <a:lvl4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4pPr>
      <a:lvl5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ＭＳ Ｐゴシック" charset="0"/>
          <a:cs typeface="ＭＳ Ｐゴシック" charset="0"/>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ea typeface="ＭＳ Ｐゴシック" charset="0"/>
          <a:cs typeface="ＭＳ Ｐゴシック"/>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ea typeface="ＭＳ Ｐゴシック" charset="0"/>
          <a:cs typeface="ＭＳ Ｐゴシック"/>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ea typeface="ＭＳ Ｐゴシック" charset="0"/>
          <a:cs typeface="ＭＳ Ｐゴシック"/>
        </a:defRPr>
      </a:lvl4pPr>
      <a:lvl5pPr marL="1435254" indent="-174450" algn="l" rtl="0" eaLnBrk="1" fontAlgn="base" hangingPunct="1">
        <a:lnSpc>
          <a:spcPct val="120000"/>
        </a:lnSpc>
        <a:spcBef>
          <a:spcPct val="0"/>
        </a:spcBef>
        <a:spcAft>
          <a:spcPct val="0"/>
        </a:spcAft>
        <a:buChar char="•"/>
        <a:defRPr sz="1400">
          <a:solidFill>
            <a:schemeClr val="tx2"/>
          </a:solidFill>
          <a:latin typeface="+mn-lt"/>
          <a:ea typeface="ＭＳ Ｐゴシック" charset="0"/>
          <a:cs typeface="ＭＳ Ｐゴシック"/>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4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9"/>
          <p:cNvSpPr>
            <a:spLocks noChangeArrowheads="1"/>
          </p:cNvSpPr>
          <p:nvPr/>
        </p:nvSpPr>
        <p:spPr bwMode="auto">
          <a:xfrm>
            <a:off x="0" y="4000500"/>
            <a:ext cx="9144000" cy="2857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en-US" dirty="0">
              <a:solidFill>
                <a:srgbClr val="000000"/>
              </a:solidFill>
              <a:latin typeface="Arial" charset="0"/>
              <a:cs typeface="Arial" charset="0"/>
            </a:endParaRPr>
          </a:p>
        </p:txBody>
      </p:sp>
      <p:sp>
        <p:nvSpPr>
          <p:cNvPr id="1027" name="Rectangle 2"/>
          <p:cNvSpPr>
            <a:spLocks noGrp="1" noChangeArrowheads="1"/>
          </p:cNvSpPr>
          <p:nvPr>
            <p:ph type="title"/>
          </p:nvPr>
        </p:nvSpPr>
        <p:spPr bwMode="auto">
          <a:xfrm>
            <a:off x="228600" y="0"/>
            <a:ext cx="75565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228600" y="1246188"/>
            <a:ext cx="861060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9" name="Picture 11" descr="HCSC wType"/>
          <p:cNvPicPr>
            <a:picLocks noChangeAspect="1" noChangeArrowheads="1"/>
          </p:cNvPicPr>
          <p:nvPr/>
        </p:nvPicPr>
        <p:blipFill>
          <a:blip r:embed="rId14" cstate="print">
            <a:extLst>
              <a:ext uri="{28A0092B-C50C-407E-A947-70E740481C1C}">
                <a14:useLocalDpi xmlns:a14="http://schemas.microsoft.com/office/drawing/2010/main" val="0"/>
              </a:ext>
            </a:extLst>
          </a:blip>
          <a:srcRect b="15672"/>
          <a:stretch>
            <a:fillRect/>
          </a:stretch>
        </p:blipFill>
        <p:spPr bwMode="auto">
          <a:xfrm>
            <a:off x="7418388" y="273050"/>
            <a:ext cx="1462087"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Slide Number Placeholder 3"/>
          <p:cNvSpPr txBox="1">
            <a:spLocks noGrp="1"/>
          </p:cNvSpPr>
          <p:nvPr/>
        </p:nvSpPr>
        <p:spPr bwMode="auto">
          <a:xfrm>
            <a:off x="7010400" y="6577013"/>
            <a:ext cx="2133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defTabSz="914400" fontAlgn="base">
              <a:spcBef>
                <a:spcPct val="0"/>
              </a:spcBef>
              <a:spcAft>
                <a:spcPct val="0"/>
              </a:spcAft>
              <a:defRPr/>
            </a:pPr>
            <a:fld id="{3E528A8A-A09B-4BD0-BFB3-1E10DCEBF6FD}" type="slidenum">
              <a:rPr lang="en-US" sz="1400" b="1" smtClean="0">
                <a:solidFill>
                  <a:srgbClr val="0099B5"/>
                </a:solidFill>
                <a:latin typeface="Cambria" pitchFamily="18" charset="0"/>
              </a:rPr>
              <a:pPr algn="r" defTabSz="914400" fontAlgn="base">
                <a:spcBef>
                  <a:spcPct val="0"/>
                </a:spcBef>
                <a:spcAft>
                  <a:spcPct val="0"/>
                </a:spcAft>
                <a:defRPr/>
              </a:pPr>
              <a:t>‹#›</a:t>
            </a:fld>
            <a:endParaRPr lang="en-US" sz="1400" b="1" dirty="0" smtClean="0">
              <a:solidFill>
                <a:srgbClr val="0099B5"/>
              </a:solidFill>
              <a:latin typeface="Cambria" pitchFamily="18" charset="0"/>
            </a:endParaRPr>
          </a:p>
        </p:txBody>
      </p:sp>
    </p:spTree>
    <p:extLst>
      <p:ext uri="{BB962C8B-B14F-4D97-AF65-F5344CB8AC3E}">
        <p14:creationId xmlns:p14="http://schemas.microsoft.com/office/powerpoint/2010/main" val="1044251652"/>
      </p:ext>
    </p:extLst>
  </p:cSld>
  <p:clrMap bg1="lt1" tx1="dk1" bg2="lt2" tx2="dk2" accent1="accent1" accent2="accent2" accent3="accent3" accent4="accent4" accent5="accent5" accent6="accent6" hlink="hlink" folHlink="folHlink"/>
  <p:sldLayoutIdLst>
    <p:sldLayoutId id="2147484226" r:id="rId1"/>
    <p:sldLayoutId id="2147484227" r:id="rId2"/>
    <p:sldLayoutId id="2147484228" r:id="rId3"/>
    <p:sldLayoutId id="2147484229" r:id="rId4"/>
    <p:sldLayoutId id="2147484230" r:id="rId5"/>
    <p:sldLayoutId id="2147484231" r:id="rId6"/>
    <p:sldLayoutId id="2147484232" r:id="rId7"/>
    <p:sldLayoutId id="2147484233" r:id="rId8"/>
    <p:sldLayoutId id="2147484234" r:id="rId9"/>
    <p:sldLayoutId id="2147484235" r:id="rId10"/>
    <p:sldLayoutId id="2147484236" r:id="rId11"/>
  </p:sldLayoutIdLst>
  <p:transition/>
  <p:hf hdr="0" ftr="0" dt="0"/>
  <p:txStyles>
    <p:titleStyle>
      <a:lvl1pPr algn="l" rtl="0" eaLnBrk="1" fontAlgn="base" hangingPunct="1">
        <a:spcBef>
          <a:spcPct val="0"/>
        </a:spcBef>
        <a:spcAft>
          <a:spcPct val="0"/>
        </a:spcAft>
        <a:defRPr sz="3600">
          <a:solidFill>
            <a:schemeClr val="bg1"/>
          </a:solidFill>
          <a:latin typeface="+mj-lt"/>
          <a:ea typeface="+mj-ea"/>
          <a:cs typeface="ＭＳ Ｐゴシック" charset="-128"/>
        </a:defRPr>
      </a:lvl1pPr>
      <a:lvl2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2pPr>
      <a:lvl3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3pPr>
      <a:lvl4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4pPr>
      <a:lvl5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5pPr>
      <a:lvl6pPr marL="457200" algn="l" rtl="0" eaLnBrk="1" fontAlgn="base" hangingPunct="1">
        <a:spcBef>
          <a:spcPct val="0"/>
        </a:spcBef>
        <a:spcAft>
          <a:spcPct val="0"/>
        </a:spcAft>
        <a:defRPr sz="3600">
          <a:solidFill>
            <a:schemeClr val="bg1"/>
          </a:solidFill>
          <a:latin typeface="Cambria" pitchFamily="18" charset="0"/>
          <a:ea typeface="ＭＳ Ｐゴシック" charset="-128"/>
        </a:defRPr>
      </a:lvl6pPr>
      <a:lvl7pPr marL="914400" algn="l" rtl="0" eaLnBrk="1" fontAlgn="base" hangingPunct="1">
        <a:spcBef>
          <a:spcPct val="0"/>
        </a:spcBef>
        <a:spcAft>
          <a:spcPct val="0"/>
        </a:spcAft>
        <a:defRPr sz="3600">
          <a:solidFill>
            <a:schemeClr val="bg1"/>
          </a:solidFill>
          <a:latin typeface="Cambria" pitchFamily="18" charset="0"/>
          <a:ea typeface="ＭＳ Ｐゴシック" charset="-128"/>
        </a:defRPr>
      </a:lvl7pPr>
      <a:lvl8pPr marL="1371600" algn="l" rtl="0" eaLnBrk="1" fontAlgn="base" hangingPunct="1">
        <a:spcBef>
          <a:spcPct val="0"/>
        </a:spcBef>
        <a:spcAft>
          <a:spcPct val="0"/>
        </a:spcAft>
        <a:defRPr sz="3600">
          <a:solidFill>
            <a:schemeClr val="bg1"/>
          </a:solidFill>
          <a:latin typeface="Cambria" pitchFamily="18" charset="0"/>
          <a:ea typeface="ＭＳ Ｐゴシック" charset="-128"/>
        </a:defRPr>
      </a:lvl8pPr>
      <a:lvl9pPr marL="1828800" algn="l" rtl="0" eaLnBrk="1" fontAlgn="base" hangingPunct="1">
        <a:spcBef>
          <a:spcPct val="0"/>
        </a:spcBef>
        <a:spcAft>
          <a:spcPct val="0"/>
        </a:spcAft>
        <a:defRPr sz="3600">
          <a:solidFill>
            <a:schemeClr val="bg1"/>
          </a:solidFill>
          <a:latin typeface="Cambria" pitchFamily="18" charset="0"/>
          <a:ea typeface="ＭＳ Ｐゴシック" charset="-128"/>
        </a:defRPr>
      </a:lvl9pPr>
    </p:titleStyle>
    <p:bodyStyle>
      <a:lvl1pPr marL="342900" indent="-342900"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950" indent="-285750"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3000" indent="-22860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600200" indent="-22860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8878597"/>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 id="2147483750"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3519926"/>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 id="2147483764"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5123" name="Freeform 3"/>
          <p:cNvSpPr>
            <a:spLocks/>
          </p:cNvSpPr>
          <p:nvPr/>
        </p:nvSpPr>
        <p:spPr bwMode="auto">
          <a:xfrm>
            <a:off x="111125" y="107950"/>
            <a:ext cx="8924925" cy="66357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EAEAEA">
                  <a:gamma/>
                  <a:tint val="0"/>
                  <a:invGamma/>
                </a:srgbClr>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4" name="Freeform 4"/>
          <p:cNvSpPr>
            <a:spLocks/>
          </p:cNvSpPr>
          <p:nvPr/>
        </p:nvSpPr>
        <p:spPr bwMode="auto">
          <a:xfrm>
            <a:off x="152402" y="152400"/>
            <a:ext cx="8839200" cy="63690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5"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5126"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p>
            <a:pPr algn="ctr" fontAlgn="base">
              <a:spcBef>
                <a:spcPct val="50000"/>
              </a:spcBef>
              <a:spcAft>
                <a:spcPct val="0"/>
              </a:spcAft>
            </a:pPr>
            <a:endParaRPr lang="en-US" sz="4000" b="1" dirty="0">
              <a:solidFill>
                <a:srgbClr val="000000"/>
              </a:solidFill>
            </a:endParaRPr>
          </a:p>
        </p:txBody>
      </p:sp>
      <p:sp>
        <p:nvSpPr>
          <p:cNvPr id="5127"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5128"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9319D862-0825-4CA6-B199-4A077CB1C9B7}" type="slidenum">
              <a:rPr lang="en-US">
                <a:solidFill>
                  <a:srgbClr val="000000"/>
                </a:solidFill>
              </a:rPr>
              <a:pPr fontAlgn="base">
                <a:spcBef>
                  <a:spcPct val="0"/>
                </a:spcBef>
                <a:spcAft>
                  <a:spcPct val="0"/>
                </a:spcAft>
              </a:pPr>
              <a:t>‹#›</a:t>
            </a:fld>
            <a:endParaRPr lang="en-US" dirty="0">
              <a:solidFill>
                <a:srgbClr val="000000"/>
              </a:solidFill>
            </a:endParaRPr>
          </a:p>
        </p:txBody>
      </p:sp>
      <p:pic>
        <p:nvPicPr>
          <p:cNvPr id="5137" name="Picture 17" descr="BCBS_ITG_EnterpriseArchitec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617737"/>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 id="2147483777" r:id="rId12"/>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a typeface="ＭＳ Ｐゴシック"/>
              <a:cs typeface="ＭＳ Ｐゴシック"/>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endParaRPr lang="en-US"/>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a typeface="ＭＳ Ｐゴシック"/>
              <a:cs typeface="ＭＳ Ｐゴシック"/>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45676" rIns="0" bIns="4567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349" tIns="45676" rIns="91349" bIns="45676"/>
          <a:lstStyle/>
          <a:p>
            <a:pPr fontAlgn="base">
              <a:spcBef>
                <a:spcPct val="0"/>
              </a:spcBef>
              <a:spcAft>
                <a:spcPct val="0"/>
              </a:spcAft>
              <a:defRPr/>
            </a:pPr>
            <a:endParaRPr lang="en-US" sz="1400" dirty="0">
              <a:solidFill>
                <a:srgbClr val="000000"/>
              </a:solidFill>
              <a:ea typeface="ＭＳ Ｐゴシック" charset="0"/>
              <a:cs typeface="ＭＳ Ｐゴシック"/>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78F5984E-029B-438E-891D-F3EA14D6BEE7}" type="slidenum">
              <a:rPr lang="en-US">
                <a:solidFill>
                  <a:srgbClr val="000000"/>
                </a:solidFill>
                <a:ea typeface="ＭＳ Ｐゴシック"/>
                <a:cs typeface="ＭＳ Ｐゴシック"/>
              </a:rPr>
              <a:pPr fontAlgn="base">
                <a:spcBef>
                  <a:spcPct val="0"/>
                </a:spcBef>
                <a:spcAft>
                  <a:spcPct val="0"/>
                </a:spcAft>
              </a:pPr>
              <a:t>‹#›</a:t>
            </a:fld>
            <a:endParaRPr lang="en-US" dirty="0">
              <a:solidFill>
                <a:srgbClr val="000000"/>
              </a:solidFill>
              <a:ea typeface="ＭＳ Ｐゴシック"/>
              <a:cs typeface="ＭＳ Ｐゴシック"/>
            </a:endParaRPr>
          </a:p>
        </p:txBody>
      </p:sp>
      <p:pic>
        <p:nvPicPr>
          <p:cNvPr id="1034" name="Picture 17" descr="BCBS_ITG_EnterpriseArchitect"/>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7462239"/>
      </p:ext>
    </p:extLst>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 id="2147483790" r:id="rId12"/>
    <p:sldLayoutId id="2147483791" r:id="rId13"/>
    <p:sldLayoutId id="2147483792" r:id="rId14"/>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2pPr>
      <a:lvl3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3pPr>
      <a:lvl4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4pPr>
      <a:lvl5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ＭＳ Ｐゴシック" charset="0"/>
          <a:cs typeface="ＭＳ Ｐゴシック" charset="0"/>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ea typeface="ＭＳ Ｐゴシック" charset="0"/>
          <a:cs typeface="ＭＳ Ｐゴシック"/>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ea typeface="ＭＳ Ｐゴシック" charset="0"/>
          <a:cs typeface="ＭＳ Ｐゴシック"/>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ea typeface="ＭＳ Ｐゴシック" charset="0"/>
          <a:cs typeface="ＭＳ Ｐゴシック"/>
        </a:defRPr>
      </a:lvl4pPr>
      <a:lvl5pPr marL="1435254" indent="-174450" algn="l" rtl="0" eaLnBrk="1" fontAlgn="base" hangingPunct="1">
        <a:lnSpc>
          <a:spcPct val="120000"/>
        </a:lnSpc>
        <a:spcBef>
          <a:spcPct val="0"/>
        </a:spcBef>
        <a:spcAft>
          <a:spcPct val="0"/>
        </a:spcAft>
        <a:buChar char="•"/>
        <a:defRPr sz="1400">
          <a:solidFill>
            <a:schemeClr val="tx2"/>
          </a:solidFill>
          <a:latin typeface="+mn-lt"/>
          <a:ea typeface="ＭＳ Ｐゴシック" charset="0"/>
          <a:cs typeface="ＭＳ Ｐゴシック"/>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9"/>
          <p:cNvSpPr>
            <a:spLocks noChangeArrowheads="1"/>
          </p:cNvSpPr>
          <p:nvPr/>
        </p:nvSpPr>
        <p:spPr bwMode="auto">
          <a:xfrm>
            <a:off x="0" y="4000500"/>
            <a:ext cx="9144000" cy="2857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en-US" dirty="0">
              <a:solidFill>
                <a:srgbClr val="000000"/>
              </a:solidFill>
              <a:latin typeface="Arial" charset="0"/>
              <a:cs typeface="Arial" charset="0"/>
            </a:endParaRPr>
          </a:p>
        </p:txBody>
      </p:sp>
      <p:sp>
        <p:nvSpPr>
          <p:cNvPr id="1027" name="Rectangle 2"/>
          <p:cNvSpPr>
            <a:spLocks noGrp="1" noChangeArrowheads="1"/>
          </p:cNvSpPr>
          <p:nvPr>
            <p:ph type="title"/>
          </p:nvPr>
        </p:nvSpPr>
        <p:spPr bwMode="auto">
          <a:xfrm>
            <a:off x="228600" y="0"/>
            <a:ext cx="75565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228600" y="1246188"/>
            <a:ext cx="861060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9" name="Picture 11" descr="HCSC wType"/>
          <p:cNvPicPr>
            <a:picLocks noChangeAspect="1" noChangeArrowheads="1"/>
          </p:cNvPicPr>
          <p:nvPr/>
        </p:nvPicPr>
        <p:blipFill>
          <a:blip r:embed="rId14" cstate="print">
            <a:extLst>
              <a:ext uri="{28A0092B-C50C-407E-A947-70E740481C1C}">
                <a14:useLocalDpi xmlns:a14="http://schemas.microsoft.com/office/drawing/2010/main" val="0"/>
              </a:ext>
            </a:extLst>
          </a:blip>
          <a:srcRect b="15672"/>
          <a:stretch>
            <a:fillRect/>
          </a:stretch>
        </p:blipFill>
        <p:spPr bwMode="auto">
          <a:xfrm>
            <a:off x="7418388" y="273050"/>
            <a:ext cx="1462087"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Slide Number Placeholder 3"/>
          <p:cNvSpPr txBox="1">
            <a:spLocks noGrp="1"/>
          </p:cNvSpPr>
          <p:nvPr/>
        </p:nvSpPr>
        <p:spPr bwMode="auto">
          <a:xfrm>
            <a:off x="7010400" y="6577013"/>
            <a:ext cx="2133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defTabSz="914400" fontAlgn="base">
              <a:spcBef>
                <a:spcPct val="0"/>
              </a:spcBef>
              <a:spcAft>
                <a:spcPct val="0"/>
              </a:spcAft>
              <a:defRPr/>
            </a:pPr>
            <a:fld id="{3E528A8A-A09B-4BD0-BFB3-1E10DCEBF6FD}" type="slidenum">
              <a:rPr lang="en-US" sz="1400" b="1" smtClean="0">
                <a:solidFill>
                  <a:srgbClr val="0099B5"/>
                </a:solidFill>
                <a:latin typeface="Cambria" pitchFamily="18" charset="0"/>
              </a:rPr>
              <a:pPr algn="r" defTabSz="914400" fontAlgn="base">
                <a:spcBef>
                  <a:spcPct val="0"/>
                </a:spcBef>
                <a:spcAft>
                  <a:spcPct val="0"/>
                </a:spcAft>
                <a:defRPr/>
              </a:pPr>
              <a:t>‹#›</a:t>
            </a:fld>
            <a:endParaRPr lang="en-US" sz="1400" b="1" dirty="0" smtClean="0">
              <a:solidFill>
                <a:srgbClr val="0099B5"/>
              </a:solidFill>
              <a:latin typeface="Cambria" pitchFamily="18" charset="0"/>
            </a:endParaRPr>
          </a:p>
        </p:txBody>
      </p:sp>
    </p:spTree>
    <p:extLst>
      <p:ext uri="{BB962C8B-B14F-4D97-AF65-F5344CB8AC3E}">
        <p14:creationId xmlns:p14="http://schemas.microsoft.com/office/powerpoint/2010/main" val="1044251652"/>
      </p:ext>
    </p:extLst>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Lst>
  <p:transition/>
  <p:hf hdr="0" ftr="0" dt="0"/>
  <p:txStyles>
    <p:titleStyle>
      <a:lvl1pPr algn="l" rtl="0" eaLnBrk="1" fontAlgn="base" hangingPunct="1">
        <a:spcBef>
          <a:spcPct val="0"/>
        </a:spcBef>
        <a:spcAft>
          <a:spcPct val="0"/>
        </a:spcAft>
        <a:defRPr sz="3600">
          <a:solidFill>
            <a:schemeClr val="bg1"/>
          </a:solidFill>
          <a:latin typeface="+mj-lt"/>
          <a:ea typeface="+mj-ea"/>
          <a:cs typeface="ＭＳ Ｐゴシック" charset="-128"/>
        </a:defRPr>
      </a:lvl1pPr>
      <a:lvl2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2pPr>
      <a:lvl3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3pPr>
      <a:lvl4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4pPr>
      <a:lvl5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5pPr>
      <a:lvl6pPr marL="457200" algn="l" rtl="0" eaLnBrk="1" fontAlgn="base" hangingPunct="1">
        <a:spcBef>
          <a:spcPct val="0"/>
        </a:spcBef>
        <a:spcAft>
          <a:spcPct val="0"/>
        </a:spcAft>
        <a:defRPr sz="3600">
          <a:solidFill>
            <a:schemeClr val="bg1"/>
          </a:solidFill>
          <a:latin typeface="Cambria" pitchFamily="18" charset="0"/>
          <a:ea typeface="ＭＳ Ｐゴシック" charset="-128"/>
        </a:defRPr>
      </a:lvl6pPr>
      <a:lvl7pPr marL="914400" algn="l" rtl="0" eaLnBrk="1" fontAlgn="base" hangingPunct="1">
        <a:spcBef>
          <a:spcPct val="0"/>
        </a:spcBef>
        <a:spcAft>
          <a:spcPct val="0"/>
        </a:spcAft>
        <a:defRPr sz="3600">
          <a:solidFill>
            <a:schemeClr val="bg1"/>
          </a:solidFill>
          <a:latin typeface="Cambria" pitchFamily="18" charset="0"/>
          <a:ea typeface="ＭＳ Ｐゴシック" charset="-128"/>
        </a:defRPr>
      </a:lvl7pPr>
      <a:lvl8pPr marL="1371600" algn="l" rtl="0" eaLnBrk="1" fontAlgn="base" hangingPunct="1">
        <a:spcBef>
          <a:spcPct val="0"/>
        </a:spcBef>
        <a:spcAft>
          <a:spcPct val="0"/>
        </a:spcAft>
        <a:defRPr sz="3600">
          <a:solidFill>
            <a:schemeClr val="bg1"/>
          </a:solidFill>
          <a:latin typeface="Cambria" pitchFamily="18" charset="0"/>
          <a:ea typeface="ＭＳ Ｐゴシック" charset="-128"/>
        </a:defRPr>
      </a:lvl8pPr>
      <a:lvl9pPr marL="1828800" algn="l" rtl="0" eaLnBrk="1" fontAlgn="base" hangingPunct="1">
        <a:spcBef>
          <a:spcPct val="0"/>
        </a:spcBef>
        <a:spcAft>
          <a:spcPct val="0"/>
        </a:spcAft>
        <a:defRPr sz="3600">
          <a:solidFill>
            <a:schemeClr val="bg1"/>
          </a:solidFill>
          <a:latin typeface="Cambria" pitchFamily="18" charset="0"/>
          <a:ea typeface="ＭＳ Ｐゴシック" charset="-128"/>
        </a:defRPr>
      </a:lvl9pPr>
    </p:titleStyle>
    <p:bodyStyle>
      <a:lvl1pPr marL="342900" indent="-342900"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950" indent="-285750"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3000" indent="-22860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600200" indent="-22860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hcsc.fyiblue.com/computers/support/config/critical_system.htm"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3886200"/>
            <a:ext cx="7467600" cy="1752600"/>
          </a:xfrm>
        </p:spPr>
        <p:txBody>
          <a:bodyPr/>
          <a:lstStyle/>
          <a:p>
            <a:r>
              <a:rPr lang="en-US" sz="2800" dirty="0" smtClean="0"/>
              <a:t>Use Case BCO002</a:t>
            </a:r>
          </a:p>
          <a:p>
            <a:r>
              <a:rPr lang="en-US" sz="2800" b="1" dirty="0" smtClean="0"/>
              <a:t>Setup My Application and Make Reports.</a:t>
            </a:r>
          </a:p>
          <a:p>
            <a:r>
              <a:rPr lang="en-US" sz="2800" b="1" dirty="0" smtClean="0"/>
              <a:t>How can BCO help?</a:t>
            </a:r>
            <a:endParaRPr lang="en-US" sz="2800" b="1" dirty="0"/>
          </a:p>
        </p:txBody>
      </p:sp>
      <p:sp>
        <p:nvSpPr>
          <p:cNvPr id="6" name="Title 1"/>
          <p:cNvSpPr>
            <a:spLocks noGrp="1"/>
          </p:cNvSpPr>
          <p:nvPr>
            <p:ph type="ctrTitle"/>
          </p:nvPr>
        </p:nvSpPr>
        <p:spPr>
          <a:xfrm>
            <a:off x="685800" y="2130425"/>
            <a:ext cx="7772400" cy="1470025"/>
          </a:xfrm>
        </p:spPr>
        <p:txBody>
          <a:bodyPr/>
          <a:lstStyle/>
          <a:p>
            <a:pPr algn="ctr"/>
            <a:r>
              <a:rPr lang="en-US" sz="4400" dirty="0" smtClean="0">
                <a:solidFill>
                  <a:schemeClr val="tx1"/>
                </a:solidFill>
                <a:latin typeface="Calibri" panose="020F0502020204030204" pitchFamily="34" charset="0"/>
              </a:rPr>
              <a:t>BMC Capacity Optimization</a:t>
            </a:r>
            <a:br>
              <a:rPr lang="en-US" sz="4400" dirty="0" smtClean="0">
                <a:solidFill>
                  <a:schemeClr val="tx1"/>
                </a:solidFill>
                <a:latin typeface="Calibri" panose="020F0502020204030204" pitchFamily="34" charset="0"/>
              </a:rPr>
            </a:br>
            <a:r>
              <a:rPr lang="en-US" sz="4400" dirty="0" smtClean="0">
                <a:solidFill>
                  <a:schemeClr val="tx1"/>
                </a:solidFill>
                <a:latin typeface="Calibri" panose="020F0502020204030204" pitchFamily="34" charset="0"/>
              </a:rPr>
              <a:t>(BCO)</a:t>
            </a:r>
            <a:endParaRPr lang="en-US" sz="4400" dirty="0">
              <a:latin typeface="Calibri" panose="020F0502020204030204" pitchFamily="34" charset="0"/>
            </a:endParaRPr>
          </a:p>
        </p:txBody>
      </p:sp>
      <p:sp>
        <p:nvSpPr>
          <p:cNvPr id="7" name="TextBox 6"/>
          <p:cNvSpPr txBox="1"/>
          <p:nvPr/>
        </p:nvSpPr>
        <p:spPr>
          <a:xfrm>
            <a:off x="19050" y="6370082"/>
            <a:ext cx="3730508" cy="369332"/>
          </a:xfrm>
          <a:prstGeom prst="rect">
            <a:avLst/>
          </a:prstGeom>
          <a:noFill/>
        </p:spPr>
        <p:txBody>
          <a:bodyPr wrap="none" rtlCol="0">
            <a:spAutoFit/>
          </a:bodyPr>
          <a:lstStyle/>
          <a:p>
            <a:r>
              <a:rPr lang="en-US" dirty="0" smtClean="0"/>
              <a:t>Extensive use of the note field is used</a:t>
            </a:r>
            <a:endParaRPr lang="en-US" dirty="0"/>
          </a:p>
        </p:txBody>
      </p:sp>
    </p:spTree>
    <p:extLst>
      <p:ext uri="{BB962C8B-B14F-4D97-AF65-F5344CB8AC3E}">
        <p14:creationId xmlns:p14="http://schemas.microsoft.com/office/powerpoint/2010/main" val="2454478950"/>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About a Report, or Two</a:t>
            </a:r>
            <a:endParaRPr lang="en-US" dirty="0"/>
          </a:p>
        </p:txBody>
      </p:sp>
      <p:sp>
        <p:nvSpPr>
          <p:cNvPr id="4" name="TextBox 3"/>
          <p:cNvSpPr txBox="1"/>
          <p:nvPr/>
        </p:nvSpPr>
        <p:spPr>
          <a:xfrm>
            <a:off x="152400" y="1291875"/>
            <a:ext cx="3276599" cy="923330"/>
          </a:xfrm>
          <a:prstGeom prst="rect">
            <a:avLst/>
          </a:prstGeom>
          <a:noFill/>
        </p:spPr>
        <p:txBody>
          <a:bodyPr wrap="square" rtlCol="0">
            <a:spAutoFit/>
          </a:bodyPr>
          <a:lstStyle/>
          <a:p>
            <a:r>
              <a:rPr lang="en-US" dirty="0" smtClean="0"/>
              <a:t>1- Review the reports, </a:t>
            </a:r>
            <a:r>
              <a:rPr lang="en-US" baseline="0" dirty="0" smtClean="0"/>
              <a:t>decide which ones would be helpful to analyzing your application.</a:t>
            </a:r>
            <a:endParaRPr lang="en-US" dirty="0"/>
          </a:p>
        </p:txBody>
      </p:sp>
      <p:sp>
        <p:nvSpPr>
          <p:cNvPr id="3" name="TextBox 2"/>
          <p:cNvSpPr txBox="1"/>
          <p:nvPr/>
        </p:nvSpPr>
        <p:spPr>
          <a:xfrm>
            <a:off x="5791200" y="1379733"/>
            <a:ext cx="1475880" cy="369332"/>
          </a:xfrm>
          <a:prstGeom prst="rect">
            <a:avLst/>
          </a:prstGeom>
          <a:noFill/>
        </p:spPr>
        <p:txBody>
          <a:bodyPr wrap="square" rtlCol="0">
            <a:spAutoFit/>
          </a:bodyPr>
          <a:lstStyle/>
          <a:p>
            <a:r>
              <a:rPr lang="en-US" dirty="0" smtClean="0"/>
              <a:t>3- Click COPY</a:t>
            </a:r>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6281" y="2215205"/>
            <a:ext cx="6195540" cy="31976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0" name="Straight Arrow Connector 19"/>
          <p:cNvCxnSpPr/>
          <p:nvPr/>
        </p:nvCxnSpPr>
        <p:spPr>
          <a:xfrm>
            <a:off x="220066" y="2215205"/>
            <a:ext cx="297904" cy="60016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Right Brace 20"/>
          <p:cNvSpPr/>
          <p:nvPr/>
        </p:nvSpPr>
        <p:spPr>
          <a:xfrm flipH="1">
            <a:off x="304800" y="2348091"/>
            <a:ext cx="533400" cy="2762714"/>
          </a:xfrm>
          <a:prstGeom prst="rightBrace">
            <a:avLst>
              <a:gd name="adj1" fmla="val 8333"/>
              <a:gd name="adj2" fmla="val 22448"/>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2" name="TextBox 21"/>
          <p:cNvSpPr txBox="1"/>
          <p:nvPr/>
        </p:nvSpPr>
        <p:spPr>
          <a:xfrm>
            <a:off x="3707215" y="1306450"/>
            <a:ext cx="1626785" cy="646331"/>
          </a:xfrm>
          <a:prstGeom prst="rect">
            <a:avLst/>
          </a:prstGeom>
          <a:noFill/>
        </p:spPr>
        <p:txBody>
          <a:bodyPr wrap="square" rtlCol="0">
            <a:spAutoFit/>
          </a:bodyPr>
          <a:lstStyle/>
          <a:p>
            <a:r>
              <a:rPr lang="en-US" dirty="0" smtClean="0"/>
              <a:t>2- Click the report to copy.</a:t>
            </a:r>
          </a:p>
        </p:txBody>
      </p:sp>
      <p:cxnSp>
        <p:nvCxnSpPr>
          <p:cNvPr id="23" name="Straight Arrow Connector 22"/>
          <p:cNvCxnSpPr/>
          <p:nvPr/>
        </p:nvCxnSpPr>
        <p:spPr>
          <a:xfrm flipH="1">
            <a:off x="2590800" y="1793607"/>
            <a:ext cx="1116416" cy="13870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5943600" y="1753540"/>
            <a:ext cx="304800" cy="70121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944220" y="2215204"/>
            <a:ext cx="2123580" cy="1200329"/>
          </a:xfrm>
          <a:prstGeom prst="rect">
            <a:avLst/>
          </a:prstGeom>
          <a:noFill/>
        </p:spPr>
        <p:txBody>
          <a:bodyPr wrap="square" rtlCol="0">
            <a:spAutoFit/>
          </a:bodyPr>
          <a:lstStyle/>
          <a:p>
            <a:r>
              <a:rPr lang="en-US" dirty="0" smtClean="0"/>
              <a:t>4- Navigate to your application. The window is bigger than shown.</a:t>
            </a:r>
          </a:p>
        </p:txBody>
      </p:sp>
      <p:sp>
        <p:nvSpPr>
          <p:cNvPr id="29" name="TextBox 28"/>
          <p:cNvSpPr txBox="1"/>
          <p:nvPr/>
        </p:nvSpPr>
        <p:spPr>
          <a:xfrm>
            <a:off x="7286130" y="4567535"/>
            <a:ext cx="1475880" cy="923330"/>
          </a:xfrm>
          <a:prstGeom prst="rect">
            <a:avLst/>
          </a:prstGeom>
          <a:noFill/>
        </p:spPr>
        <p:txBody>
          <a:bodyPr wrap="square" rtlCol="0">
            <a:spAutoFit/>
          </a:bodyPr>
          <a:lstStyle/>
          <a:p>
            <a:r>
              <a:rPr lang="en-US" dirty="0" smtClean="0"/>
              <a:t>5- Be sure to select your application!</a:t>
            </a:r>
          </a:p>
        </p:txBody>
      </p:sp>
      <p:sp>
        <p:nvSpPr>
          <p:cNvPr id="30" name="TextBox 29"/>
          <p:cNvSpPr txBox="1"/>
          <p:nvPr/>
        </p:nvSpPr>
        <p:spPr>
          <a:xfrm>
            <a:off x="6248400" y="5987534"/>
            <a:ext cx="1475880" cy="369332"/>
          </a:xfrm>
          <a:prstGeom prst="rect">
            <a:avLst/>
          </a:prstGeom>
          <a:noFill/>
        </p:spPr>
        <p:txBody>
          <a:bodyPr wrap="square" rtlCol="0">
            <a:spAutoFit/>
          </a:bodyPr>
          <a:lstStyle/>
          <a:p>
            <a:r>
              <a:rPr lang="en-US" dirty="0" smtClean="0"/>
              <a:t>6- Click Copy</a:t>
            </a:r>
          </a:p>
        </p:txBody>
      </p:sp>
      <p:sp>
        <p:nvSpPr>
          <p:cNvPr id="31" name="Right Brace 30"/>
          <p:cNvSpPr/>
          <p:nvPr/>
        </p:nvSpPr>
        <p:spPr>
          <a:xfrm>
            <a:off x="5943600" y="3802329"/>
            <a:ext cx="585292" cy="845871"/>
          </a:xfrm>
          <a:prstGeom prst="rightBrace">
            <a:avLst>
              <a:gd name="adj1" fmla="val 8333"/>
              <a:gd name="adj2" fmla="val 43112"/>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32" name="Straight Arrow Connector 31"/>
          <p:cNvCxnSpPr>
            <a:endCxn id="31" idx="1"/>
          </p:cNvCxnSpPr>
          <p:nvPr/>
        </p:nvCxnSpPr>
        <p:spPr>
          <a:xfrm flipH="1">
            <a:off x="6528892" y="3333083"/>
            <a:ext cx="528142" cy="83391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flipV="1">
            <a:off x="5334000" y="4724399"/>
            <a:ext cx="1914030" cy="30480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flipV="1">
            <a:off x="6427242" y="5415604"/>
            <a:ext cx="292646" cy="60419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012409"/>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823665"/>
            <a:ext cx="8424036" cy="30101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Copied. Now What?</a:t>
            </a:r>
            <a:endParaRPr lang="en-US" dirty="0"/>
          </a:p>
        </p:txBody>
      </p:sp>
      <p:sp>
        <p:nvSpPr>
          <p:cNvPr id="4" name="TextBox 3"/>
          <p:cNvSpPr txBox="1"/>
          <p:nvPr/>
        </p:nvSpPr>
        <p:spPr>
          <a:xfrm>
            <a:off x="152401" y="1291875"/>
            <a:ext cx="2590800" cy="923330"/>
          </a:xfrm>
          <a:prstGeom prst="rect">
            <a:avLst/>
          </a:prstGeom>
          <a:noFill/>
        </p:spPr>
        <p:txBody>
          <a:bodyPr wrap="square" rtlCol="0">
            <a:spAutoFit/>
          </a:bodyPr>
          <a:lstStyle/>
          <a:p>
            <a:r>
              <a:rPr lang="en-US" dirty="0" smtClean="0"/>
              <a:t>1- Copy moves the report and brings you to the screen like this. </a:t>
            </a:r>
            <a:endParaRPr lang="en-US" dirty="0"/>
          </a:p>
        </p:txBody>
      </p:sp>
      <p:sp>
        <p:nvSpPr>
          <p:cNvPr id="3" name="TextBox 2"/>
          <p:cNvSpPr txBox="1"/>
          <p:nvPr/>
        </p:nvSpPr>
        <p:spPr>
          <a:xfrm>
            <a:off x="5244008" y="2454753"/>
            <a:ext cx="1475880" cy="1200329"/>
          </a:xfrm>
          <a:prstGeom prst="rect">
            <a:avLst/>
          </a:prstGeom>
          <a:noFill/>
        </p:spPr>
        <p:txBody>
          <a:bodyPr wrap="square" rtlCol="0">
            <a:spAutoFit/>
          </a:bodyPr>
          <a:lstStyle/>
          <a:p>
            <a:r>
              <a:rPr lang="en-US" dirty="0" smtClean="0"/>
              <a:t>3- Check the Resolution, Time filter, Entity filter</a:t>
            </a:r>
          </a:p>
        </p:txBody>
      </p:sp>
      <p:cxnSp>
        <p:nvCxnSpPr>
          <p:cNvPr id="20" name="Straight Arrow Connector 19"/>
          <p:cNvCxnSpPr/>
          <p:nvPr/>
        </p:nvCxnSpPr>
        <p:spPr>
          <a:xfrm>
            <a:off x="990600" y="2269018"/>
            <a:ext cx="0" cy="138606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505200" y="1306450"/>
            <a:ext cx="2057399" cy="1200329"/>
          </a:xfrm>
          <a:prstGeom prst="rect">
            <a:avLst/>
          </a:prstGeom>
          <a:noFill/>
        </p:spPr>
        <p:txBody>
          <a:bodyPr wrap="square" rtlCol="0">
            <a:spAutoFit/>
          </a:bodyPr>
          <a:lstStyle/>
          <a:p>
            <a:r>
              <a:rPr lang="en-US" dirty="0" smtClean="0"/>
              <a:t>2- Confirm you are in the ‘right place’ (your application Works section)</a:t>
            </a:r>
          </a:p>
        </p:txBody>
      </p:sp>
      <p:sp>
        <p:nvSpPr>
          <p:cNvPr id="29" name="TextBox 28"/>
          <p:cNvSpPr txBox="1"/>
          <p:nvPr/>
        </p:nvSpPr>
        <p:spPr>
          <a:xfrm>
            <a:off x="6726440" y="1342640"/>
            <a:ext cx="2341359" cy="1200329"/>
          </a:xfrm>
          <a:prstGeom prst="rect">
            <a:avLst/>
          </a:prstGeom>
          <a:noFill/>
        </p:spPr>
        <p:txBody>
          <a:bodyPr wrap="square" rtlCol="0">
            <a:spAutoFit/>
          </a:bodyPr>
          <a:lstStyle/>
          <a:p>
            <a:r>
              <a:rPr lang="en-US" dirty="0" smtClean="0"/>
              <a:t>4 – IF the filters are ok  then you can ‘Run now’, and make changes later.</a:t>
            </a:r>
          </a:p>
        </p:txBody>
      </p:sp>
      <p:cxnSp>
        <p:nvCxnSpPr>
          <p:cNvPr id="23" name="Straight Arrow Connector 22"/>
          <p:cNvCxnSpPr/>
          <p:nvPr/>
        </p:nvCxnSpPr>
        <p:spPr>
          <a:xfrm flipH="1">
            <a:off x="1143000" y="2057400"/>
            <a:ext cx="2362200" cy="216786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1143000" y="2515286"/>
            <a:ext cx="2716616" cy="251391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Right Brace 20"/>
          <p:cNvSpPr/>
          <p:nvPr/>
        </p:nvSpPr>
        <p:spPr>
          <a:xfrm flipH="1">
            <a:off x="4520606" y="4696968"/>
            <a:ext cx="277791" cy="484632"/>
          </a:xfrm>
          <a:prstGeom prst="rightBrace">
            <a:avLst>
              <a:gd name="adj1" fmla="val 13715"/>
              <a:gd name="adj2" fmla="val 49067"/>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25" name="Straight Arrow Connector 24"/>
          <p:cNvCxnSpPr>
            <a:stCxn id="3" idx="1"/>
          </p:cNvCxnSpPr>
          <p:nvPr/>
        </p:nvCxnSpPr>
        <p:spPr>
          <a:xfrm flipH="1">
            <a:off x="4659501" y="3054918"/>
            <a:ext cx="584507" cy="166948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944219" y="3542806"/>
            <a:ext cx="2123580" cy="2862322"/>
          </a:xfrm>
          <a:prstGeom prst="rect">
            <a:avLst/>
          </a:prstGeom>
          <a:solidFill>
            <a:schemeClr val="bg1">
              <a:lumMod val="85000"/>
              <a:alpha val="80000"/>
            </a:schemeClr>
          </a:solidFill>
        </p:spPr>
        <p:txBody>
          <a:bodyPr wrap="square" rtlCol="0">
            <a:spAutoFit/>
          </a:bodyPr>
          <a:lstStyle/>
          <a:p>
            <a:r>
              <a:rPr lang="en-US" dirty="0" smtClean="0"/>
              <a:t>5- IF you want to change anything, use the edit button.</a:t>
            </a:r>
          </a:p>
          <a:p>
            <a:endParaRPr lang="en-US" dirty="0"/>
          </a:p>
          <a:p>
            <a:r>
              <a:rPr lang="en-US" dirty="0" smtClean="0"/>
              <a:t>Getting a good result takes practice and we are happy to ‘show you around’ but there is a ‘better way’ </a:t>
            </a:r>
          </a:p>
        </p:txBody>
      </p:sp>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89770" y="2526936"/>
            <a:ext cx="1273230" cy="4448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5" name="Straight Arrow Connector 34"/>
          <p:cNvCxnSpPr/>
          <p:nvPr/>
        </p:nvCxnSpPr>
        <p:spPr>
          <a:xfrm flipH="1">
            <a:off x="4659501" y="4419600"/>
            <a:ext cx="3237618" cy="118301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705447"/>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999672"/>
            <a:ext cx="5597638" cy="48583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Report Run, Analyze, Action</a:t>
            </a:r>
            <a:endParaRPr lang="en-US" dirty="0"/>
          </a:p>
        </p:txBody>
      </p:sp>
      <p:sp>
        <p:nvSpPr>
          <p:cNvPr id="4" name="TextBox 3"/>
          <p:cNvSpPr txBox="1"/>
          <p:nvPr/>
        </p:nvSpPr>
        <p:spPr>
          <a:xfrm>
            <a:off x="152400" y="1291876"/>
            <a:ext cx="5091608" cy="646331"/>
          </a:xfrm>
          <a:prstGeom prst="rect">
            <a:avLst/>
          </a:prstGeom>
          <a:noFill/>
        </p:spPr>
        <p:txBody>
          <a:bodyPr wrap="square" rtlCol="0">
            <a:spAutoFit/>
          </a:bodyPr>
          <a:lstStyle/>
          <a:p>
            <a:r>
              <a:rPr lang="en-US" dirty="0" smtClean="0"/>
              <a:t>1- Click a chart and get this screen.  </a:t>
            </a:r>
          </a:p>
          <a:p>
            <a:r>
              <a:rPr lang="en-US" dirty="0" smtClean="0"/>
              <a:t>The chart you click shows up in the bottom. </a:t>
            </a:r>
            <a:endParaRPr lang="en-US" dirty="0"/>
          </a:p>
        </p:txBody>
      </p:sp>
      <p:sp>
        <p:nvSpPr>
          <p:cNvPr id="3" name="TextBox 2"/>
          <p:cNvSpPr txBox="1"/>
          <p:nvPr/>
        </p:nvSpPr>
        <p:spPr>
          <a:xfrm>
            <a:off x="5834040" y="1263913"/>
            <a:ext cx="3194136" cy="923330"/>
          </a:xfrm>
          <a:prstGeom prst="rect">
            <a:avLst/>
          </a:prstGeom>
          <a:noFill/>
        </p:spPr>
        <p:txBody>
          <a:bodyPr wrap="square" rtlCol="0">
            <a:spAutoFit/>
          </a:bodyPr>
          <a:lstStyle/>
          <a:p>
            <a:r>
              <a:rPr lang="en-US" dirty="0" smtClean="0"/>
              <a:t>2- You can change the Resolution (I changed to hourly data), and time frame.</a:t>
            </a:r>
          </a:p>
        </p:txBody>
      </p:sp>
      <p:cxnSp>
        <p:nvCxnSpPr>
          <p:cNvPr id="20" name="Straight Arrow Connector 19"/>
          <p:cNvCxnSpPr/>
          <p:nvPr/>
        </p:nvCxnSpPr>
        <p:spPr>
          <a:xfrm>
            <a:off x="1676400" y="1938207"/>
            <a:ext cx="152400" cy="51654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5834040" y="2424740"/>
            <a:ext cx="2928960" cy="923330"/>
          </a:xfrm>
          <a:prstGeom prst="rect">
            <a:avLst/>
          </a:prstGeom>
          <a:noFill/>
        </p:spPr>
        <p:txBody>
          <a:bodyPr wrap="square" rtlCol="0">
            <a:spAutoFit/>
          </a:bodyPr>
          <a:lstStyle/>
          <a:p>
            <a:r>
              <a:rPr lang="en-US" dirty="0" smtClean="0"/>
              <a:t>3- Create a table, that can be exported to Excel, and back to the chart.</a:t>
            </a:r>
          </a:p>
        </p:txBody>
      </p:sp>
      <p:cxnSp>
        <p:nvCxnSpPr>
          <p:cNvPr id="25" name="Straight Arrow Connector 24"/>
          <p:cNvCxnSpPr>
            <a:stCxn id="3" idx="1"/>
          </p:cNvCxnSpPr>
          <p:nvPr/>
        </p:nvCxnSpPr>
        <p:spPr>
          <a:xfrm flipH="1">
            <a:off x="914400" y="1725578"/>
            <a:ext cx="4919640" cy="134452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9464040" y="3081641"/>
            <a:ext cx="3233759" cy="369332"/>
          </a:xfrm>
          <a:prstGeom prst="rect">
            <a:avLst/>
          </a:prstGeom>
          <a:solidFill>
            <a:schemeClr val="bg1">
              <a:lumMod val="85000"/>
              <a:alpha val="80000"/>
            </a:schemeClr>
          </a:solidFill>
        </p:spPr>
        <p:txBody>
          <a:bodyPr wrap="square" rtlCol="0">
            <a:spAutoFit/>
          </a:bodyPr>
          <a:lstStyle/>
          <a:p>
            <a:endParaRPr lang="en-US" dirty="0" smtClean="0"/>
          </a:p>
        </p:txBody>
      </p:sp>
      <p:cxnSp>
        <p:nvCxnSpPr>
          <p:cNvPr id="35" name="Straight Arrow Connector 34"/>
          <p:cNvCxnSpPr>
            <a:stCxn id="32" idx="1"/>
            <a:endCxn id="42" idx="4"/>
          </p:cNvCxnSpPr>
          <p:nvPr/>
        </p:nvCxnSpPr>
        <p:spPr>
          <a:xfrm flipH="1">
            <a:off x="5061198" y="3841190"/>
            <a:ext cx="925242" cy="22951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a:off x="3717120" y="2016954"/>
            <a:ext cx="2116920" cy="95484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 name="Oval 26"/>
          <p:cNvSpPr/>
          <p:nvPr/>
        </p:nvSpPr>
        <p:spPr>
          <a:xfrm>
            <a:off x="1301866" y="2939803"/>
            <a:ext cx="3584133" cy="260597"/>
          </a:xfrm>
          <a:prstGeom prst="ellipse">
            <a:avLst/>
          </a:prstGeom>
          <a:solidFill>
            <a:schemeClr val="bg1">
              <a:lumMod val="95000"/>
              <a:alpha val="2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Oval 29"/>
          <p:cNvSpPr/>
          <p:nvPr/>
        </p:nvSpPr>
        <p:spPr>
          <a:xfrm>
            <a:off x="4953000" y="3244603"/>
            <a:ext cx="644638" cy="260597"/>
          </a:xfrm>
          <a:prstGeom prst="ellipse">
            <a:avLst/>
          </a:prstGeom>
          <a:solidFill>
            <a:schemeClr val="bg1">
              <a:lumMod val="95000"/>
              <a:alpha val="2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1" name="Straight Arrow Connector 30"/>
          <p:cNvCxnSpPr>
            <a:stCxn id="29" idx="1"/>
            <a:endCxn id="30" idx="7"/>
          </p:cNvCxnSpPr>
          <p:nvPr/>
        </p:nvCxnSpPr>
        <p:spPr>
          <a:xfrm flipH="1">
            <a:off x="5503233" y="2886405"/>
            <a:ext cx="330807" cy="39636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5986440" y="3656524"/>
            <a:ext cx="2928960" cy="369332"/>
          </a:xfrm>
          <a:prstGeom prst="rect">
            <a:avLst/>
          </a:prstGeom>
          <a:noFill/>
        </p:spPr>
        <p:txBody>
          <a:bodyPr wrap="square" rtlCol="0">
            <a:spAutoFit/>
          </a:bodyPr>
          <a:lstStyle/>
          <a:p>
            <a:r>
              <a:rPr lang="en-US" dirty="0" smtClean="0"/>
              <a:t>4- Zoom in, and out.</a:t>
            </a:r>
          </a:p>
        </p:txBody>
      </p:sp>
      <p:sp>
        <p:nvSpPr>
          <p:cNvPr id="33" name="TextBox 32"/>
          <p:cNvSpPr txBox="1"/>
          <p:nvPr/>
        </p:nvSpPr>
        <p:spPr>
          <a:xfrm>
            <a:off x="6099216" y="4108195"/>
            <a:ext cx="2928960" cy="646331"/>
          </a:xfrm>
          <a:prstGeom prst="rect">
            <a:avLst/>
          </a:prstGeom>
          <a:noFill/>
        </p:spPr>
        <p:txBody>
          <a:bodyPr wrap="square" rtlCol="0">
            <a:spAutoFit/>
          </a:bodyPr>
          <a:lstStyle/>
          <a:p>
            <a:r>
              <a:rPr lang="en-US" dirty="0" smtClean="0"/>
              <a:t>5- Identify a point.  Click then hover a data point.</a:t>
            </a:r>
          </a:p>
        </p:txBody>
      </p:sp>
      <p:sp>
        <p:nvSpPr>
          <p:cNvPr id="34" name="TextBox 33"/>
          <p:cNvSpPr txBox="1"/>
          <p:nvPr/>
        </p:nvSpPr>
        <p:spPr>
          <a:xfrm>
            <a:off x="5811957" y="4884028"/>
            <a:ext cx="2928960" cy="369332"/>
          </a:xfrm>
          <a:prstGeom prst="rect">
            <a:avLst/>
          </a:prstGeom>
          <a:noFill/>
        </p:spPr>
        <p:txBody>
          <a:bodyPr wrap="square" rtlCol="0">
            <a:spAutoFit/>
          </a:bodyPr>
          <a:lstStyle/>
          <a:p>
            <a:r>
              <a:rPr lang="en-US" dirty="0" smtClean="0"/>
              <a:t>6- change parts of the graph.</a:t>
            </a:r>
          </a:p>
        </p:txBody>
      </p:sp>
      <p:cxnSp>
        <p:nvCxnSpPr>
          <p:cNvPr id="36" name="Straight Arrow Connector 35"/>
          <p:cNvCxnSpPr>
            <a:stCxn id="33" idx="1"/>
          </p:cNvCxnSpPr>
          <p:nvPr/>
        </p:nvCxnSpPr>
        <p:spPr>
          <a:xfrm flipH="1">
            <a:off x="5105401" y="4431361"/>
            <a:ext cx="993815" cy="884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34" idx="1"/>
          </p:cNvCxnSpPr>
          <p:nvPr/>
        </p:nvCxnSpPr>
        <p:spPr>
          <a:xfrm flipH="1" flipV="1">
            <a:off x="5061198" y="4648200"/>
            <a:ext cx="750759" cy="42049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2" name="Oval 41"/>
          <p:cNvSpPr/>
          <p:nvPr/>
        </p:nvSpPr>
        <p:spPr>
          <a:xfrm rot="16200000">
            <a:off x="4701386" y="3940404"/>
            <a:ext cx="459026" cy="260597"/>
          </a:xfrm>
          <a:prstGeom prst="ellipse">
            <a:avLst/>
          </a:prstGeom>
          <a:solidFill>
            <a:schemeClr val="bg1">
              <a:lumMod val="95000"/>
              <a:alpha val="2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TextBox 48"/>
          <p:cNvSpPr txBox="1"/>
          <p:nvPr/>
        </p:nvSpPr>
        <p:spPr>
          <a:xfrm>
            <a:off x="4933951" y="5257800"/>
            <a:ext cx="3981449" cy="646331"/>
          </a:xfrm>
          <a:prstGeom prst="rect">
            <a:avLst/>
          </a:prstGeom>
          <a:noFill/>
        </p:spPr>
        <p:txBody>
          <a:bodyPr wrap="square" rtlCol="0">
            <a:spAutoFit/>
          </a:bodyPr>
          <a:lstStyle/>
          <a:p>
            <a:r>
              <a:rPr lang="en-US" dirty="0" smtClean="0"/>
              <a:t>7- Analyze the graph, and data. Make an action plan, even if it is wilful inaction.</a:t>
            </a:r>
          </a:p>
        </p:txBody>
      </p:sp>
      <p:sp>
        <p:nvSpPr>
          <p:cNvPr id="50" name="TextBox 49"/>
          <p:cNvSpPr txBox="1"/>
          <p:nvPr/>
        </p:nvSpPr>
        <p:spPr>
          <a:xfrm>
            <a:off x="4775580" y="6073914"/>
            <a:ext cx="2928960" cy="707886"/>
          </a:xfrm>
          <a:prstGeom prst="rect">
            <a:avLst/>
          </a:prstGeom>
          <a:noFill/>
        </p:spPr>
        <p:txBody>
          <a:bodyPr wrap="square" rtlCol="0">
            <a:spAutoFit/>
          </a:bodyPr>
          <a:lstStyle/>
          <a:p>
            <a:r>
              <a:rPr lang="en-US" sz="4000" dirty="0" smtClean="0"/>
              <a:t>Take Action!</a:t>
            </a:r>
          </a:p>
        </p:txBody>
      </p:sp>
    </p:spTree>
    <p:extLst>
      <p:ext uri="{BB962C8B-B14F-4D97-AF65-F5344CB8AC3E}">
        <p14:creationId xmlns:p14="http://schemas.microsoft.com/office/powerpoint/2010/main" val="151640544"/>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 y="1938207"/>
            <a:ext cx="6086705" cy="48959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A Better (Different) Way</a:t>
            </a:r>
            <a:endParaRPr lang="en-US" dirty="0"/>
          </a:p>
        </p:txBody>
      </p:sp>
      <p:sp>
        <p:nvSpPr>
          <p:cNvPr id="4" name="TextBox 3"/>
          <p:cNvSpPr txBox="1"/>
          <p:nvPr/>
        </p:nvSpPr>
        <p:spPr>
          <a:xfrm>
            <a:off x="152400" y="1291876"/>
            <a:ext cx="5091608" cy="369332"/>
          </a:xfrm>
          <a:prstGeom prst="rect">
            <a:avLst/>
          </a:prstGeom>
          <a:noFill/>
        </p:spPr>
        <p:txBody>
          <a:bodyPr wrap="square" rtlCol="0">
            <a:spAutoFit/>
          </a:bodyPr>
          <a:lstStyle/>
          <a:p>
            <a:r>
              <a:rPr lang="en-US" dirty="0" smtClean="0"/>
              <a:t>1- Click Views | Basic Review | Infrastructure</a:t>
            </a:r>
            <a:endParaRPr lang="en-US" dirty="0"/>
          </a:p>
        </p:txBody>
      </p:sp>
      <p:sp>
        <p:nvSpPr>
          <p:cNvPr id="3" name="TextBox 2"/>
          <p:cNvSpPr txBox="1"/>
          <p:nvPr/>
        </p:nvSpPr>
        <p:spPr>
          <a:xfrm>
            <a:off x="5834040" y="1263913"/>
            <a:ext cx="3194136" cy="646331"/>
          </a:xfrm>
          <a:prstGeom prst="rect">
            <a:avLst/>
          </a:prstGeom>
          <a:noFill/>
        </p:spPr>
        <p:txBody>
          <a:bodyPr wrap="square" rtlCol="0">
            <a:spAutoFit/>
          </a:bodyPr>
          <a:lstStyle/>
          <a:p>
            <a:r>
              <a:rPr lang="en-US" dirty="0" smtClean="0"/>
              <a:t>2- Select the report tab, Set time filter, Domain Filter</a:t>
            </a:r>
          </a:p>
        </p:txBody>
      </p:sp>
      <p:cxnSp>
        <p:nvCxnSpPr>
          <p:cNvPr id="20" name="Straight Arrow Connector 19"/>
          <p:cNvCxnSpPr/>
          <p:nvPr/>
        </p:nvCxnSpPr>
        <p:spPr>
          <a:xfrm>
            <a:off x="1301866" y="1661208"/>
            <a:ext cx="679334" cy="52603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2362200" y="1910244"/>
            <a:ext cx="3743556" cy="174628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173821" y="5732621"/>
            <a:ext cx="1235880" cy="923330"/>
          </a:xfrm>
          <a:prstGeom prst="rect">
            <a:avLst/>
          </a:prstGeom>
          <a:solidFill>
            <a:schemeClr val="bg1">
              <a:lumMod val="85000"/>
              <a:alpha val="80000"/>
            </a:schemeClr>
          </a:solidFill>
        </p:spPr>
        <p:txBody>
          <a:bodyPr wrap="square" rtlCol="0">
            <a:spAutoFit/>
          </a:bodyPr>
          <a:lstStyle/>
          <a:p>
            <a:r>
              <a:rPr lang="en-US" dirty="0" smtClean="0"/>
              <a:t>Switch between graphs.</a:t>
            </a:r>
          </a:p>
        </p:txBody>
      </p:sp>
      <p:cxnSp>
        <p:nvCxnSpPr>
          <p:cNvPr id="26" name="Straight Arrow Connector 25"/>
          <p:cNvCxnSpPr/>
          <p:nvPr/>
        </p:nvCxnSpPr>
        <p:spPr>
          <a:xfrm flipH="1">
            <a:off x="4343400" y="1910244"/>
            <a:ext cx="2933037" cy="159495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6352836" y="3962632"/>
            <a:ext cx="2675340" cy="923330"/>
          </a:xfrm>
          <a:prstGeom prst="rect">
            <a:avLst/>
          </a:prstGeom>
          <a:noFill/>
        </p:spPr>
        <p:txBody>
          <a:bodyPr wrap="square" rtlCol="0">
            <a:spAutoFit/>
          </a:bodyPr>
          <a:lstStyle/>
          <a:p>
            <a:r>
              <a:rPr lang="en-US" dirty="0" smtClean="0"/>
              <a:t>3- Analyze the graph, and data. Make an action plan, even if it is wilful inaction.</a:t>
            </a:r>
          </a:p>
        </p:txBody>
      </p:sp>
      <p:sp>
        <p:nvSpPr>
          <p:cNvPr id="50" name="TextBox 49"/>
          <p:cNvSpPr txBox="1"/>
          <p:nvPr/>
        </p:nvSpPr>
        <p:spPr>
          <a:xfrm>
            <a:off x="6061116" y="5486400"/>
            <a:ext cx="2928960" cy="707886"/>
          </a:xfrm>
          <a:prstGeom prst="rect">
            <a:avLst/>
          </a:prstGeom>
          <a:noFill/>
        </p:spPr>
        <p:txBody>
          <a:bodyPr wrap="square" rtlCol="0">
            <a:spAutoFit/>
          </a:bodyPr>
          <a:lstStyle/>
          <a:p>
            <a:r>
              <a:rPr lang="en-US" sz="4000" dirty="0" smtClean="0"/>
              <a:t>Take Action!</a:t>
            </a:r>
          </a:p>
        </p:txBody>
      </p:sp>
      <p:cxnSp>
        <p:nvCxnSpPr>
          <p:cNvPr id="38" name="Straight Arrow Connector 37"/>
          <p:cNvCxnSpPr/>
          <p:nvPr/>
        </p:nvCxnSpPr>
        <p:spPr>
          <a:xfrm flipH="1">
            <a:off x="685800" y="1661208"/>
            <a:ext cx="1447800" cy="127859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H="1">
            <a:off x="914400" y="1476542"/>
            <a:ext cx="2459820" cy="187152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3" idx="1"/>
          </p:cNvCxnSpPr>
          <p:nvPr/>
        </p:nvCxnSpPr>
        <p:spPr>
          <a:xfrm flipH="1">
            <a:off x="2514600" y="1587079"/>
            <a:ext cx="3319440" cy="135272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1066800" y="5665250"/>
            <a:ext cx="533400" cy="25190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0626694"/>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a:t>
            </a:r>
            <a:endParaRPr lang="en-US" dirty="0"/>
          </a:p>
        </p:txBody>
      </p:sp>
      <p:sp>
        <p:nvSpPr>
          <p:cNvPr id="4" name="TextBox 3"/>
          <p:cNvSpPr txBox="1"/>
          <p:nvPr/>
        </p:nvSpPr>
        <p:spPr>
          <a:xfrm>
            <a:off x="189186" y="1371600"/>
            <a:ext cx="8650014" cy="2308324"/>
          </a:xfrm>
          <a:prstGeom prst="rect">
            <a:avLst/>
          </a:prstGeom>
          <a:noFill/>
        </p:spPr>
        <p:txBody>
          <a:bodyPr wrap="square" rtlCol="0">
            <a:spAutoFit/>
          </a:bodyPr>
          <a:lstStyle/>
          <a:p>
            <a:r>
              <a:rPr lang="en-US" dirty="0" smtClean="0"/>
              <a:t>Now it is your turn.  BCO is available for you, your manager, your team, and your customers. Take the data that is bein</a:t>
            </a:r>
            <a:r>
              <a:rPr lang="en-US" dirty="0" smtClean="0"/>
              <a:t>g collected and leverage that to make faster, fact based decisions. </a:t>
            </a:r>
          </a:p>
          <a:p>
            <a:endParaRPr lang="en-US" dirty="0"/>
          </a:p>
          <a:p>
            <a:r>
              <a:rPr lang="en-US" dirty="0" smtClean="0"/>
              <a:t>Turn data into information; information into knowledge; knowledge into intelligence; and intelligence into wisdom </a:t>
            </a:r>
            <a:r>
              <a:rPr lang="en-US" dirty="0" smtClean="0"/>
              <a:t>.  </a:t>
            </a:r>
            <a:r>
              <a:rPr lang="en-US" b="1" dirty="0" smtClean="0"/>
              <a:t>Then take the final step to make </a:t>
            </a:r>
            <a:r>
              <a:rPr lang="en-US" b="1" dirty="0" smtClean="0"/>
              <a:t>knowledge and </a:t>
            </a:r>
            <a:r>
              <a:rPr lang="en-US" b="1" dirty="0" smtClean="0"/>
              <a:t>wisdom into ACTION.</a:t>
            </a:r>
          </a:p>
          <a:p>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37293" y="3402925"/>
            <a:ext cx="4354307" cy="315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28600" y="3434477"/>
            <a:ext cx="4325007" cy="2585323"/>
          </a:xfrm>
          <a:prstGeom prst="rect">
            <a:avLst/>
          </a:prstGeom>
          <a:noFill/>
        </p:spPr>
        <p:txBody>
          <a:bodyPr wrap="square" rtlCol="0">
            <a:spAutoFit/>
          </a:bodyPr>
          <a:lstStyle/>
          <a:p>
            <a:r>
              <a:rPr lang="en-US" dirty="0"/>
              <a:t>The BCO Team is here to help in anyway we can.  Our mission is to get additional value out of the data we already have. It is a Corporate asset that should be used to further the Corporate Mission and Purpose.</a:t>
            </a:r>
          </a:p>
          <a:p>
            <a:endParaRPr lang="en-US" dirty="0"/>
          </a:p>
          <a:p>
            <a:r>
              <a:rPr lang="en-US" dirty="0"/>
              <a:t>More accurate, fact based decisions and actions</a:t>
            </a:r>
          </a:p>
          <a:p>
            <a:endParaRPr lang="en-US" dirty="0"/>
          </a:p>
        </p:txBody>
      </p:sp>
    </p:spTree>
    <p:extLst>
      <p:ext uri="{BB962C8B-B14F-4D97-AF65-F5344CB8AC3E}">
        <p14:creationId xmlns:p14="http://schemas.microsoft.com/office/powerpoint/2010/main" val="927308307"/>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 Do, Check, Act – Or Not</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87756" y="1143000"/>
            <a:ext cx="4692339" cy="3514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839" y="2856790"/>
            <a:ext cx="4362918" cy="3764087"/>
          </a:xfrm>
          <a:prstGeom prst="rect">
            <a:avLst/>
          </a:prstGeom>
          <a:solidFill>
            <a:schemeClr val="bg1">
              <a:alpha val="14000"/>
            </a:schemeClr>
          </a:solidFill>
          <a:ln>
            <a:noFill/>
          </a:ln>
        </p:spPr>
      </p:pic>
      <p:sp>
        <p:nvSpPr>
          <p:cNvPr id="4" name="TextBox 3"/>
          <p:cNvSpPr txBox="1"/>
          <p:nvPr/>
        </p:nvSpPr>
        <p:spPr>
          <a:xfrm>
            <a:off x="838200" y="1371600"/>
            <a:ext cx="2876172" cy="1200329"/>
          </a:xfrm>
          <a:prstGeom prst="rect">
            <a:avLst/>
          </a:prstGeom>
          <a:noFill/>
        </p:spPr>
        <p:txBody>
          <a:bodyPr wrap="none" rtlCol="0">
            <a:spAutoFit/>
          </a:bodyPr>
          <a:lstStyle/>
          <a:p>
            <a:r>
              <a:rPr lang="en-US" sz="2400" b="1" dirty="0" smtClean="0"/>
              <a:t>The Deming PDCA</a:t>
            </a:r>
          </a:p>
          <a:p>
            <a:r>
              <a:rPr lang="en-US" sz="2400" b="1" dirty="0" smtClean="0"/>
              <a:t>Plan, Do, Check, Act</a:t>
            </a:r>
          </a:p>
          <a:p>
            <a:pPr algn="ctr"/>
            <a:r>
              <a:rPr lang="en-US" sz="2400" b="1" dirty="0" smtClean="0"/>
              <a:t>Cycle</a:t>
            </a:r>
            <a:endParaRPr lang="en-US" sz="2400" b="1" dirty="0"/>
          </a:p>
        </p:txBody>
      </p:sp>
      <p:sp>
        <p:nvSpPr>
          <p:cNvPr id="5" name="TextBox 4"/>
          <p:cNvSpPr txBox="1"/>
          <p:nvPr/>
        </p:nvSpPr>
        <p:spPr>
          <a:xfrm>
            <a:off x="4267200" y="4738834"/>
            <a:ext cx="4648200" cy="1785104"/>
          </a:xfrm>
          <a:prstGeom prst="rect">
            <a:avLst/>
          </a:prstGeom>
          <a:noFill/>
        </p:spPr>
        <p:txBody>
          <a:bodyPr wrap="square" rtlCol="0">
            <a:spAutoFit/>
          </a:bodyPr>
          <a:lstStyle/>
          <a:p>
            <a:pPr algn="ctr"/>
            <a:r>
              <a:rPr lang="en-US" dirty="0" smtClean="0"/>
              <a:t>In the Fast, Flexible, Adaptable World, </a:t>
            </a:r>
          </a:p>
          <a:p>
            <a:pPr algn="ctr"/>
            <a:r>
              <a:rPr lang="en-US" sz="2400" b="1" dirty="0" smtClean="0"/>
              <a:t>success  / survival</a:t>
            </a:r>
          </a:p>
          <a:p>
            <a:pPr algn="ctr"/>
            <a:r>
              <a:rPr lang="en-US" dirty="0" smtClean="0"/>
              <a:t>is marked by </a:t>
            </a:r>
          </a:p>
          <a:p>
            <a:pPr algn="ctr"/>
            <a:r>
              <a:rPr lang="en-US" dirty="0" smtClean="0"/>
              <a:t>efficient, effective, appropriately informed </a:t>
            </a:r>
            <a:r>
              <a:rPr lang="en-US" sz="3200" b="1" dirty="0" smtClean="0"/>
              <a:t>ACTION</a:t>
            </a:r>
            <a:r>
              <a:rPr lang="en-US" sz="3200" dirty="0" smtClean="0"/>
              <a:t>.</a:t>
            </a:r>
            <a:endParaRPr lang="en-US" sz="3200" dirty="0"/>
          </a:p>
        </p:txBody>
      </p:sp>
    </p:spTree>
    <p:extLst>
      <p:ext uri="{BB962C8B-B14F-4D97-AF65-F5344CB8AC3E}">
        <p14:creationId xmlns:p14="http://schemas.microsoft.com/office/powerpoint/2010/main" val="1125776090"/>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Evaluate the ‘Problem’</a:t>
            </a:r>
            <a:endParaRPr lang="en-US" dirty="0"/>
          </a:p>
        </p:txBody>
      </p:sp>
      <p:sp>
        <p:nvSpPr>
          <p:cNvPr id="4" name="TextBox 3"/>
          <p:cNvSpPr txBox="1"/>
          <p:nvPr/>
        </p:nvSpPr>
        <p:spPr>
          <a:xfrm>
            <a:off x="376553" y="1447408"/>
            <a:ext cx="8538848" cy="646331"/>
          </a:xfrm>
          <a:prstGeom prst="rect">
            <a:avLst/>
          </a:prstGeom>
          <a:noFill/>
        </p:spPr>
        <p:txBody>
          <a:bodyPr wrap="square" rtlCol="0">
            <a:spAutoFit/>
          </a:bodyPr>
          <a:lstStyle/>
          <a:p>
            <a:r>
              <a:rPr lang="en-US" dirty="0" smtClean="0"/>
              <a:t>We have an application and wish to use BCO to ‘keep an eye’ on our app over time.  We know about the app, we have a drawing, but we don’t know where to start with BCO.</a:t>
            </a:r>
            <a:endParaRPr lang="en-US" dirty="0"/>
          </a:p>
        </p:txBody>
      </p:sp>
      <p:sp>
        <p:nvSpPr>
          <p:cNvPr id="3" name="TextBox 2"/>
          <p:cNvSpPr txBox="1"/>
          <p:nvPr/>
        </p:nvSpPr>
        <p:spPr>
          <a:xfrm>
            <a:off x="376552" y="2385679"/>
            <a:ext cx="8234047" cy="4524315"/>
          </a:xfrm>
          <a:prstGeom prst="rect">
            <a:avLst/>
          </a:prstGeom>
          <a:noFill/>
        </p:spPr>
        <p:txBody>
          <a:bodyPr wrap="square" rtlCol="0">
            <a:spAutoFit/>
          </a:bodyPr>
          <a:lstStyle/>
          <a:p>
            <a:r>
              <a:rPr lang="en-US" dirty="0" smtClean="0"/>
              <a:t>Here are the questions that need answered (basically in this order)… </a:t>
            </a:r>
          </a:p>
          <a:p>
            <a:endParaRPr lang="en-US" dirty="0"/>
          </a:p>
          <a:p>
            <a:r>
              <a:rPr lang="en-US" dirty="0" smtClean="0"/>
              <a:t>Log in to BCO and look to see if your application is modeled already.  You can check on your main servers as well.</a:t>
            </a:r>
          </a:p>
          <a:p>
            <a:endParaRPr lang="en-US" dirty="0"/>
          </a:p>
          <a:p>
            <a:r>
              <a:rPr lang="en-US" dirty="0" smtClean="0"/>
              <a:t>IF it is not there contact Configuration Management Team to see if it can be modeled, and when.  Maria Bova-Cotts  972.996.8033 (Doug Smith, Manager)</a:t>
            </a:r>
          </a:p>
          <a:p>
            <a:endParaRPr lang="en-US" dirty="0"/>
          </a:p>
          <a:p>
            <a:r>
              <a:rPr lang="en-US" dirty="0" smtClean="0"/>
              <a:t>IF it will not be modeled soon, call the  BCO team to help setup your app.  Ben Davies 912.551.2242 (Rick Kickert, Manager)</a:t>
            </a:r>
          </a:p>
          <a:p>
            <a:endParaRPr lang="en-US" dirty="0"/>
          </a:p>
          <a:p>
            <a:r>
              <a:rPr lang="en-US" dirty="0" smtClean="0"/>
              <a:t>Once your app in in BCO, you can make reports. The BCO Team can help, or you can copy others, or make your own</a:t>
            </a:r>
            <a:r>
              <a:rPr lang="en-US" dirty="0" smtClean="0"/>
              <a:t>.</a:t>
            </a:r>
          </a:p>
          <a:p>
            <a:endParaRPr lang="en-US" dirty="0" smtClean="0"/>
          </a:p>
          <a:p>
            <a:r>
              <a:rPr lang="en-US" dirty="0" smtClean="0"/>
              <a:t>There are other reporting options as well including scheduling reports to be retrievable online or emailed.</a:t>
            </a:r>
            <a:endParaRPr lang="en-US" dirty="0"/>
          </a:p>
        </p:txBody>
      </p:sp>
    </p:spTree>
    <p:extLst>
      <p:ext uri="{BB962C8B-B14F-4D97-AF65-F5344CB8AC3E}">
        <p14:creationId xmlns:p14="http://schemas.microsoft.com/office/powerpoint/2010/main" val="3568353392"/>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 on to BCO</a:t>
            </a:r>
            <a:endParaRPr lang="en-US" dirty="0"/>
          </a:p>
        </p:txBody>
      </p:sp>
      <p:pic>
        <p:nvPicPr>
          <p:cNvPr id="1027"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037198" y="1246188"/>
            <a:ext cx="6993404" cy="4956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4797414"/>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 the System(s)</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562100"/>
            <a:ext cx="7229475" cy="1866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09600" y="3810000"/>
            <a:ext cx="6477000" cy="2400657"/>
          </a:xfrm>
          <a:prstGeom prst="rect">
            <a:avLst/>
          </a:prstGeom>
          <a:noFill/>
        </p:spPr>
        <p:txBody>
          <a:bodyPr wrap="square" rtlCol="0">
            <a:spAutoFit/>
          </a:bodyPr>
          <a:lstStyle/>
          <a:p>
            <a:r>
              <a:rPr lang="en-US" dirty="0" smtClean="0"/>
              <a:t>Find the system</a:t>
            </a:r>
            <a:r>
              <a:rPr lang="en-US" dirty="0"/>
              <a:t>. </a:t>
            </a:r>
            <a:r>
              <a:rPr lang="en-US" sz="2400" b="1" dirty="0" smtClean="0"/>
              <a:t>sys:pwauslbmcapp02</a:t>
            </a:r>
          </a:p>
          <a:p>
            <a:endParaRPr lang="en-US" dirty="0"/>
          </a:p>
          <a:p>
            <a:r>
              <a:rPr lang="en-US" dirty="0" smtClean="0"/>
              <a:t>The </a:t>
            </a:r>
            <a:r>
              <a:rPr lang="en-US" b="1" dirty="0" smtClean="0"/>
              <a:t>sys:</a:t>
            </a:r>
            <a:r>
              <a:rPr lang="en-US" dirty="0" smtClean="0"/>
              <a:t> limits the search to just systems.  You can use wild cards  ? One charter  * many charters. There are other key words  workload:  metricname:  app:  tag:  type:   You can use AND or OR and group with ()</a:t>
            </a:r>
          </a:p>
          <a:p>
            <a:endParaRPr lang="en-US" dirty="0"/>
          </a:p>
          <a:p>
            <a:r>
              <a:rPr lang="en-US" dirty="0" smtClean="0"/>
              <a:t>You may want to add  -</a:t>
            </a:r>
            <a:r>
              <a:rPr lang="en-US" b="1" dirty="0" smtClean="0"/>
              <a:t>type:object</a:t>
            </a:r>
            <a:r>
              <a:rPr lang="en-US" dirty="0" smtClean="0"/>
              <a:t>  to remove unlikely matches.</a:t>
            </a:r>
            <a:endParaRPr lang="en-US" dirty="0"/>
          </a:p>
        </p:txBody>
      </p:sp>
      <p:cxnSp>
        <p:nvCxnSpPr>
          <p:cNvPr id="6" name="Straight Arrow Connector 5"/>
          <p:cNvCxnSpPr/>
          <p:nvPr/>
        </p:nvCxnSpPr>
        <p:spPr>
          <a:xfrm flipV="1">
            <a:off x="5334000" y="2667000"/>
            <a:ext cx="990600" cy="1143000"/>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021668"/>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 System Parents</a:t>
            </a:r>
            <a:endParaRPr lang="en-US" dirty="0"/>
          </a:p>
        </p:txBody>
      </p:sp>
      <p:sp>
        <p:nvSpPr>
          <p:cNvPr id="4" name="TextBox 3"/>
          <p:cNvSpPr txBox="1"/>
          <p:nvPr/>
        </p:nvSpPr>
        <p:spPr>
          <a:xfrm>
            <a:off x="228600" y="1676400"/>
            <a:ext cx="4495800" cy="2954655"/>
          </a:xfrm>
          <a:prstGeom prst="rect">
            <a:avLst/>
          </a:prstGeom>
          <a:noFill/>
        </p:spPr>
        <p:txBody>
          <a:bodyPr wrap="square" rtlCol="0">
            <a:spAutoFit/>
          </a:bodyPr>
          <a:lstStyle/>
          <a:p>
            <a:r>
              <a:rPr lang="en-US" dirty="0" smtClean="0"/>
              <a:t>Find the system</a:t>
            </a:r>
            <a:r>
              <a:rPr lang="en-US" dirty="0"/>
              <a:t>. </a:t>
            </a:r>
            <a:r>
              <a:rPr lang="en-US" sz="2400" b="1" dirty="0" smtClean="0"/>
              <a:t>sys:pwauslbmcapp02</a:t>
            </a:r>
          </a:p>
          <a:p>
            <a:endParaRPr lang="en-US" dirty="0"/>
          </a:p>
          <a:p>
            <a:r>
              <a:rPr lang="en-US" dirty="0" smtClean="0"/>
              <a:t>Click the Hierarchy tab.  Look at the Parents section.  These are the Applications associated and other grouping buckets.</a:t>
            </a:r>
          </a:p>
          <a:p>
            <a:endParaRPr lang="en-US" dirty="0"/>
          </a:p>
          <a:p>
            <a:r>
              <a:rPr lang="en-US" dirty="0" smtClean="0"/>
              <a:t>Try several of your application servers, if none show your application, it is very likely that it is not modeled yet.</a:t>
            </a:r>
            <a:endParaRPr lang="en-US" dirty="0"/>
          </a:p>
        </p:txBody>
      </p:sp>
      <p:cxnSp>
        <p:nvCxnSpPr>
          <p:cNvPr id="6" name="Straight Arrow Connector 5"/>
          <p:cNvCxnSpPr/>
          <p:nvPr/>
        </p:nvCxnSpPr>
        <p:spPr>
          <a:xfrm flipV="1">
            <a:off x="5334000" y="2667000"/>
            <a:ext cx="990600" cy="1143000"/>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81575" y="1371600"/>
            <a:ext cx="3705225" cy="274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 name="Straight Arrow Connector 7"/>
          <p:cNvCxnSpPr/>
          <p:nvPr/>
        </p:nvCxnSpPr>
        <p:spPr>
          <a:xfrm flipV="1">
            <a:off x="1905000" y="2057400"/>
            <a:ext cx="4572000" cy="57454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4495800" y="2784348"/>
            <a:ext cx="6096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219200" y="5181600"/>
            <a:ext cx="7239000" cy="923330"/>
          </a:xfrm>
          <a:prstGeom prst="rect">
            <a:avLst/>
          </a:prstGeom>
          <a:noFill/>
        </p:spPr>
        <p:txBody>
          <a:bodyPr wrap="square" rtlCol="0">
            <a:spAutoFit/>
          </a:bodyPr>
          <a:lstStyle/>
          <a:p>
            <a:r>
              <a:rPr lang="en-US" dirty="0" smtClean="0"/>
              <a:t>If your system names are not found, call the BCO Team, we will investigate. This is unlikely as we have 17,000+ named devices in BCO currently.   Ben Davies  918.551.2242 (Rick Kickert Manager)</a:t>
            </a:r>
            <a:endParaRPr lang="en-US" dirty="0"/>
          </a:p>
        </p:txBody>
      </p:sp>
    </p:spTree>
    <p:extLst>
      <p:ext uri="{BB962C8B-B14F-4D97-AF65-F5344CB8AC3E}">
        <p14:creationId xmlns:p14="http://schemas.microsoft.com/office/powerpoint/2010/main" val="3775477197"/>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 the Application Name(s)</a:t>
            </a:r>
            <a:endParaRPr lang="en-US" dirty="0"/>
          </a:p>
        </p:txBody>
      </p:sp>
      <p:sp>
        <p:nvSpPr>
          <p:cNvPr id="4" name="TextBox 3"/>
          <p:cNvSpPr txBox="1"/>
          <p:nvPr/>
        </p:nvSpPr>
        <p:spPr>
          <a:xfrm>
            <a:off x="3657600" y="1963341"/>
            <a:ext cx="5181600" cy="2123658"/>
          </a:xfrm>
          <a:prstGeom prst="rect">
            <a:avLst/>
          </a:prstGeom>
          <a:noFill/>
        </p:spPr>
        <p:txBody>
          <a:bodyPr wrap="square" rtlCol="0">
            <a:spAutoFit/>
          </a:bodyPr>
          <a:lstStyle/>
          <a:p>
            <a:r>
              <a:rPr lang="en-US" dirty="0" smtClean="0"/>
              <a:t>Find the application.  </a:t>
            </a:r>
            <a:r>
              <a:rPr lang="en-US" sz="2400" b="1" dirty="0" smtClean="0"/>
              <a:t>App:*sa?ple*</a:t>
            </a:r>
          </a:p>
          <a:p>
            <a:endParaRPr lang="en-US" dirty="0"/>
          </a:p>
          <a:p>
            <a:r>
              <a:rPr lang="en-US" baseline="0" dirty="0" smtClean="0"/>
              <a:t>Try the application name and variations,  long name, short name, just letters.  Use wild cards.</a:t>
            </a:r>
          </a:p>
          <a:p>
            <a:endParaRPr lang="en-US" dirty="0"/>
          </a:p>
          <a:p>
            <a:r>
              <a:rPr lang="en-US" dirty="0" smtClean="0"/>
              <a:t>You may want to add  -</a:t>
            </a:r>
            <a:r>
              <a:rPr lang="en-US" b="1" dirty="0" smtClean="0"/>
              <a:t>type:object</a:t>
            </a:r>
            <a:r>
              <a:rPr lang="en-US" dirty="0" smtClean="0"/>
              <a:t>  to remove unlikely matches.</a:t>
            </a:r>
            <a:endParaRPr lang="en-US" dirty="0"/>
          </a:p>
        </p:txBody>
      </p:sp>
      <p:cxnSp>
        <p:nvCxnSpPr>
          <p:cNvPr id="6" name="Straight Arrow Connector 5"/>
          <p:cNvCxnSpPr/>
          <p:nvPr/>
        </p:nvCxnSpPr>
        <p:spPr>
          <a:xfrm flipH="1">
            <a:off x="3057526" y="2362200"/>
            <a:ext cx="1362074" cy="161925"/>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371600"/>
            <a:ext cx="2447925" cy="2305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789622" y="4343400"/>
            <a:ext cx="7991475" cy="2031325"/>
          </a:xfrm>
          <a:prstGeom prst="rect">
            <a:avLst/>
          </a:prstGeom>
          <a:noFill/>
        </p:spPr>
        <p:txBody>
          <a:bodyPr wrap="square" rtlCol="0">
            <a:spAutoFit/>
          </a:bodyPr>
          <a:lstStyle/>
          <a:p>
            <a:r>
              <a:rPr lang="en-US" b="1" dirty="0" smtClean="0"/>
              <a:t>IF it is not there, </a:t>
            </a:r>
            <a:r>
              <a:rPr lang="en-US" dirty="0" smtClean="0"/>
              <a:t>contact Configuration Management Team to see if it can be modeled, and when, having the official APM number (Application Portfolio Management) is helpful.  Maria Bova-Cotts  972.996.8033 (Doug Smith, Manager).</a:t>
            </a:r>
          </a:p>
          <a:p>
            <a:endParaRPr lang="en-US" dirty="0"/>
          </a:p>
          <a:p>
            <a:r>
              <a:rPr lang="en-US" dirty="0" smtClean="0"/>
              <a:t>Non APM apps can be created in BCO.  Services, sub applications, or other groupings you find useful can also be created in BCO. Call the BCO  Team, Ben Davies 918.551.2242 (Rick Kickert, Manager)</a:t>
            </a:r>
            <a:endParaRPr lang="en-US" dirty="0"/>
          </a:p>
        </p:txBody>
      </p:sp>
    </p:spTree>
    <p:extLst>
      <p:ext uri="{BB962C8B-B14F-4D97-AF65-F5344CB8AC3E}">
        <p14:creationId xmlns:p14="http://schemas.microsoft.com/office/powerpoint/2010/main" val="3681990987"/>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120" y="1219200"/>
            <a:ext cx="4338880" cy="1400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Make My Application, Please</a:t>
            </a:r>
            <a:endParaRPr lang="en-US" dirty="0"/>
          </a:p>
        </p:txBody>
      </p:sp>
      <p:sp>
        <p:nvSpPr>
          <p:cNvPr id="4" name="TextBox 3"/>
          <p:cNvSpPr txBox="1"/>
          <p:nvPr/>
        </p:nvSpPr>
        <p:spPr>
          <a:xfrm>
            <a:off x="4818697" y="1393388"/>
            <a:ext cx="3962400" cy="1477328"/>
          </a:xfrm>
          <a:prstGeom prst="rect">
            <a:avLst/>
          </a:prstGeom>
          <a:noFill/>
        </p:spPr>
        <p:txBody>
          <a:bodyPr wrap="square" rtlCol="0">
            <a:spAutoFit/>
          </a:bodyPr>
          <a:lstStyle/>
          <a:p>
            <a:r>
              <a:rPr lang="en-US" dirty="0" smtClean="0"/>
              <a:t>We looked at the  Critical System Documentation site.. </a:t>
            </a:r>
            <a:r>
              <a:rPr lang="en-US" dirty="0" smtClean="0">
                <a:hlinkClick r:id="rId4"/>
              </a:rPr>
              <a:t>http://hcsc.fyiblue.com/computers/support/config/critical_system.htm</a:t>
            </a:r>
            <a:endParaRPr lang="en-US" dirty="0" smtClean="0"/>
          </a:p>
          <a:p>
            <a:endParaRPr lang="en-US" dirty="0"/>
          </a:p>
        </p:txBody>
      </p:sp>
      <p:sp>
        <p:nvSpPr>
          <p:cNvPr id="10" name="TextBox 9"/>
          <p:cNvSpPr txBox="1"/>
          <p:nvPr/>
        </p:nvSpPr>
        <p:spPr>
          <a:xfrm>
            <a:off x="3739662" y="4986337"/>
            <a:ext cx="5199697" cy="1200329"/>
          </a:xfrm>
          <a:prstGeom prst="rect">
            <a:avLst/>
          </a:prstGeom>
          <a:noFill/>
        </p:spPr>
        <p:txBody>
          <a:bodyPr wrap="square" rtlCol="0">
            <a:spAutoFit/>
          </a:bodyPr>
          <a:lstStyle/>
          <a:p>
            <a:r>
              <a:rPr lang="en-US" b="1" dirty="0" smtClean="0"/>
              <a:t>The BCO team will help make the application </a:t>
            </a:r>
            <a:r>
              <a:rPr lang="en-US" dirty="0" smtClean="0"/>
              <a:t>and show you where it is and how to get to it.</a:t>
            </a:r>
          </a:p>
          <a:p>
            <a:endParaRPr lang="en-US" dirty="0"/>
          </a:p>
          <a:p>
            <a:r>
              <a:rPr lang="en-US" dirty="0" smtClean="0"/>
              <a:t>Here BCO is modeled in Test and Prod</a:t>
            </a:r>
            <a:endParaRPr lang="en-US" dirty="0"/>
          </a:p>
        </p:txBody>
      </p:sp>
      <p:pic>
        <p:nvPicPr>
          <p:cNvPr id="307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351" y="2686050"/>
            <a:ext cx="3133725" cy="1885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2263" y="4986337"/>
            <a:ext cx="2878137" cy="1719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4114800" y="3167360"/>
            <a:ext cx="4449423" cy="923330"/>
          </a:xfrm>
          <a:prstGeom prst="rect">
            <a:avLst/>
          </a:prstGeom>
          <a:noFill/>
        </p:spPr>
        <p:txBody>
          <a:bodyPr wrap="none" rtlCol="0">
            <a:spAutoFit/>
          </a:bodyPr>
          <a:lstStyle/>
          <a:p>
            <a:r>
              <a:rPr lang="en-US" dirty="0" smtClean="0"/>
              <a:t>And or  got our system drawing</a:t>
            </a:r>
          </a:p>
          <a:p>
            <a:endParaRPr lang="en-US" dirty="0" smtClean="0"/>
          </a:p>
          <a:p>
            <a:r>
              <a:rPr lang="en-US" dirty="0" smtClean="0"/>
              <a:t>Picked off the devices we were interested in. </a:t>
            </a:r>
          </a:p>
        </p:txBody>
      </p:sp>
    </p:spTree>
    <p:extLst>
      <p:ext uri="{BB962C8B-B14F-4D97-AF65-F5344CB8AC3E}">
        <p14:creationId xmlns:p14="http://schemas.microsoft.com/office/powerpoint/2010/main" val="3654174725"/>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Show the Resulting Application</a:t>
            </a:r>
            <a:endParaRPr lang="en-US" dirty="0"/>
          </a:p>
        </p:txBody>
      </p:sp>
      <p:sp>
        <p:nvSpPr>
          <p:cNvPr id="4" name="TextBox 3"/>
          <p:cNvSpPr txBox="1"/>
          <p:nvPr/>
        </p:nvSpPr>
        <p:spPr>
          <a:xfrm>
            <a:off x="4114800" y="1291876"/>
            <a:ext cx="4666297" cy="2031325"/>
          </a:xfrm>
          <a:prstGeom prst="rect">
            <a:avLst/>
          </a:prstGeom>
          <a:noFill/>
        </p:spPr>
        <p:txBody>
          <a:bodyPr wrap="square" rtlCol="0">
            <a:spAutoFit/>
          </a:bodyPr>
          <a:lstStyle/>
          <a:p>
            <a:r>
              <a:rPr lang="en-US" dirty="0" smtClean="0"/>
              <a:t>We added the servers. </a:t>
            </a:r>
          </a:p>
          <a:p>
            <a:endParaRPr lang="en-US" dirty="0"/>
          </a:p>
          <a:p>
            <a:r>
              <a:rPr lang="en-US" dirty="0" smtClean="0"/>
              <a:t>Our  Apache proxy Servers were not in BCO.  So we sent a note to the  Monitoring Team,  Andrew Martinez, Manager.  And they were not discovered by the Config Team, so they got a note as well. </a:t>
            </a:r>
            <a:endParaRPr lang="en-US" dirty="0"/>
          </a:p>
        </p:txBody>
      </p:sp>
      <p:sp>
        <p:nvSpPr>
          <p:cNvPr id="10" name="TextBox 9"/>
          <p:cNvSpPr txBox="1"/>
          <p:nvPr/>
        </p:nvSpPr>
        <p:spPr>
          <a:xfrm>
            <a:off x="4114800" y="4986337"/>
            <a:ext cx="4824559" cy="1200329"/>
          </a:xfrm>
          <a:prstGeom prst="rect">
            <a:avLst/>
          </a:prstGeom>
          <a:noFill/>
        </p:spPr>
        <p:txBody>
          <a:bodyPr wrap="square" rtlCol="0">
            <a:spAutoFit/>
          </a:bodyPr>
          <a:lstStyle/>
          <a:p>
            <a:r>
              <a:rPr lang="en-US" dirty="0" smtClean="0"/>
              <a:t>We also have some  ‘Works’ or reports that have been borrowed from other places.   More about that, next. You will find the reports are only as good as the data supplied.</a:t>
            </a:r>
            <a:endParaRPr lang="en-US" dirty="0"/>
          </a:p>
        </p:txBody>
      </p:sp>
      <p:sp>
        <p:nvSpPr>
          <p:cNvPr id="3" name="TextBox 2"/>
          <p:cNvSpPr txBox="1"/>
          <p:nvPr/>
        </p:nvSpPr>
        <p:spPr>
          <a:xfrm>
            <a:off x="4535424" y="3390328"/>
            <a:ext cx="4572000" cy="1477328"/>
          </a:xfrm>
          <a:prstGeom prst="rect">
            <a:avLst/>
          </a:prstGeom>
          <a:noFill/>
        </p:spPr>
        <p:txBody>
          <a:bodyPr wrap="square" rtlCol="0">
            <a:spAutoFit/>
          </a:bodyPr>
          <a:lstStyle/>
          <a:p>
            <a:r>
              <a:rPr lang="en-US" dirty="0" smtClean="0"/>
              <a:t>We also added Business Metrics, which is the ‘count of work’ these systems do. This is needed for some correlation analysis and some modeling. In our case this was easy, but it generally is not so easy.</a:t>
            </a:r>
          </a:p>
        </p:txBody>
      </p:sp>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281410"/>
            <a:ext cx="3208236" cy="49052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ight Brace 4"/>
          <p:cNvSpPr/>
          <p:nvPr/>
        </p:nvSpPr>
        <p:spPr>
          <a:xfrm>
            <a:off x="3429000" y="1676400"/>
            <a:ext cx="465036" cy="2057638"/>
          </a:xfrm>
          <a:prstGeom prst="rightBrace">
            <a:avLst>
              <a:gd name="adj1" fmla="val 8333"/>
              <a:gd name="adj2" fmla="val 22448"/>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3" name="Right Brace 12"/>
          <p:cNvSpPr/>
          <p:nvPr/>
        </p:nvSpPr>
        <p:spPr>
          <a:xfrm>
            <a:off x="3436836" y="3886200"/>
            <a:ext cx="465036" cy="762000"/>
          </a:xfrm>
          <a:prstGeom prst="rightBrace">
            <a:avLst>
              <a:gd name="adj1" fmla="val 8333"/>
              <a:gd name="adj2" fmla="val 34448"/>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4" name="Right Brace 13"/>
          <p:cNvSpPr/>
          <p:nvPr/>
        </p:nvSpPr>
        <p:spPr>
          <a:xfrm>
            <a:off x="3436836" y="4800600"/>
            <a:ext cx="525564" cy="1386066"/>
          </a:xfrm>
          <a:prstGeom prst="rightBrace">
            <a:avLst>
              <a:gd name="adj1" fmla="val 8333"/>
              <a:gd name="adj2" fmla="val 42239"/>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2845257560"/>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About a Report, or Two</a:t>
            </a:r>
            <a:endParaRPr lang="en-US" dirty="0"/>
          </a:p>
        </p:txBody>
      </p:sp>
      <p:sp>
        <p:nvSpPr>
          <p:cNvPr id="4" name="TextBox 3"/>
          <p:cNvSpPr txBox="1"/>
          <p:nvPr/>
        </p:nvSpPr>
        <p:spPr>
          <a:xfrm>
            <a:off x="152400" y="1291876"/>
            <a:ext cx="4666297" cy="923330"/>
          </a:xfrm>
          <a:prstGeom prst="rect">
            <a:avLst/>
          </a:prstGeom>
          <a:noFill/>
        </p:spPr>
        <p:txBody>
          <a:bodyPr wrap="square" rtlCol="0">
            <a:spAutoFit/>
          </a:bodyPr>
          <a:lstStyle/>
          <a:p>
            <a:r>
              <a:rPr lang="en-US" dirty="0" smtClean="0"/>
              <a:t>Making reports is a little difficult to explain, so we invite you to call for a demo or to use the Views tab. More on that next.</a:t>
            </a:r>
            <a:endParaRPr lang="en-US" dirty="0"/>
          </a:p>
        </p:txBody>
      </p:sp>
      <p:sp>
        <p:nvSpPr>
          <p:cNvPr id="3" name="TextBox 2"/>
          <p:cNvSpPr txBox="1"/>
          <p:nvPr/>
        </p:nvSpPr>
        <p:spPr>
          <a:xfrm>
            <a:off x="573024" y="2748677"/>
            <a:ext cx="4572000" cy="2585323"/>
          </a:xfrm>
          <a:prstGeom prst="rect">
            <a:avLst/>
          </a:prstGeom>
          <a:noFill/>
        </p:spPr>
        <p:txBody>
          <a:bodyPr wrap="square" rtlCol="0">
            <a:spAutoFit/>
          </a:bodyPr>
          <a:lstStyle/>
          <a:p>
            <a:r>
              <a:rPr lang="en-US" dirty="0" smtClean="0"/>
              <a:t>On the left menu, All Domains, Service View, BMC Atrium CMDB, Product Education and Marketing, </a:t>
            </a:r>
            <a:r>
              <a:rPr lang="en-US" dirty="0" smtClean="0"/>
              <a:t>PublicWebSites</a:t>
            </a:r>
            <a:r>
              <a:rPr lang="en-US" dirty="0" smtClean="0"/>
              <a:t> PRD, Works.  This is our most mature App so it is a good bet that good reports can be copied from here.</a:t>
            </a:r>
          </a:p>
          <a:p>
            <a:endParaRPr lang="en-US" dirty="0"/>
          </a:p>
          <a:p>
            <a:r>
              <a:rPr lang="en-US" dirty="0" smtClean="0"/>
              <a:t>Copy reports then modify them to suit, is the easiest way to make a report.  Copy, don’t move.  Thank you. </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1090613"/>
            <a:ext cx="3392424" cy="5743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Oval 5"/>
          <p:cNvSpPr/>
          <p:nvPr/>
        </p:nvSpPr>
        <p:spPr>
          <a:xfrm>
            <a:off x="5318335" y="1392409"/>
            <a:ext cx="2225465" cy="260597"/>
          </a:xfrm>
          <a:prstGeom prst="ellipse">
            <a:avLst/>
          </a:prstGeom>
          <a:solidFill>
            <a:schemeClr val="bg1">
              <a:lumMod val="95000"/>
              <a:alpha val="2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p:cNvSpPr/>
          <p:nvPr/>
        </p:nvSpPr>
        <p:spPr>
          <a:xfrm>
            <a:off x="5334000" y="2667000"/>
            <a:ext cx="2225465" cy="260597"/>
          </a:xfrm>
          <a:prstGeom prst="ellipse">
            <a:avLst/>
          </a:prstGeom>
          <a:solidFill>
            <a:schemeClr val="bg1">
              <a:lumMod val="95000"/>
              <a:alpha val="2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p:cNvSpPr/>
          <p:nvPr/>
        </p:nvSpPr>
        <p:spPr>
          <a:xfrm>
            <a:off x="5486400" y="2939803"/>
            <a:ext cx="2225465" cy="260597"/>
          </a:xfrm>
          <a:prstGeom prst="ellipse">
            <a:avLst/>
          </a:prstGeom>
          <a:solidFill>
            <a:schemeClr val="bg1">
              <a:lumMod val="95000"/>
              <a:alpha val="2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p:cNvSpPr/>
          <p:nvPr/>
        </p:nvSpPr>
        <p:spPr>
          <a:xfrm>
            <a:off x="5297994" y="4732027"/>
            <a:ext cx="3942546" cy="260597"/>
          </a:xfrm>
          <a:prstGeom prst="ellipse">
            <a:avLst/>
          </a:prstGeom>
          <a:solidFill>
            <a:schemeClr val="bg1">
              <a:lumMod val="95000"/>
              <a:alpha val="2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Oval 16"/>
          <p:cNvSpPr/>
          <p:nvPr/>
        </p:nvSpPr>
        <p:spPr>
          <a:xfrm>
            <a:off x="6080335" y="5225803"/>
            <a:ext cx="2225465" cy="260597"/>
          </a:xfrm>
          <a:prstGeom prst="ellipse">
            <a:avLst/>
          </a:prstGeom>
          <a:solidFill>
            <a:schemeClr val="bg1">
              <a:lumMod val="95000"/>
              <a:alpha val="2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Oval 17"/>
          <p:cNvSpPr/>
          <p:nvPr/>
        </p:nvSpPr>
        <p:spPr>
          <a:xfrm>
            <a:off x="6613735" y="5759203"/>
            <a:ext cx="2225465" cy="260597"/>
          </a:xfrm>
          <a:prstGeom prst="ellipse">
            <a:avLst/>
          </a:prstGeom>
          <a:solidFill>
            <a:schemeClr val="bg1">
              <a:lumMod val="95000"/>
              <a:alpha val="2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p:cNvSpPr/>
          <p:nvPr/>
        </p:nvSpPr>
        <p:spPr>
          <a:xfrm>
            <a:off x="6753720" y="6553200"/>
            <a:ext cx="1672025" cy="260597"/>
          </a:xfrm>
          <a:prstGeom prst="ellipse">
            <a:avLst/>
          </a:prstGeom>
          <a:solidFill>
            <a:schemeClr val="bg1">
              <a:lumMod val="95000"/>
              <a:alpha val="2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573024" y="6172200"/>
            <a:ext cx="3134191" cy="461665"/>
          </a:xfrm>
          <a:prstGeom prst="rect">
            <a:avLst/>
          </a:prstGeom>
          <a:noFill/>
        </p:spPr>
        <p:txBody>
          <a:bodyPr wrap="none" rtlCol="0">
            <a:spAutoFit/>
          </a:bodyPr>
          <a:lstStyle/>
          <a:p>
            <a:r>
              <a:rPr lang="en-US" sz="2400" b="1" dirty="0" smtClean="0"/>
              <a:t>The good stuff is here!</a:t>
            </a:r>
            <a:endParaRPr lang="en-US" sz="2400" b="1" dirty="0"/>
          </a:p>
        </p:txBody>
      </p:sp>
      <p:cxnSp>
        <p:nvCxnSpPr>
          <p:cNvPr id="20" name="Straight Arrow Connector 19"/>
          <p:cNvCxnSpPr>
            <a:endCxn id="19" idx="2"/>
          </p:cNvCxnSpPr>
          <p:nvPr/>
        </p:nvCxnSpPr>
        <p:spPr>
          <a:xfrm>
            <a:off x="3733800" y="6403032"/>
            <a:ext cx="3019920" cy="28046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4382889"/>
      </p:ext>
    </p:extLst>
  </p:cSld>
  <p:clrMapOvr>
    <a:masterClrMapping/>
  </p:clrMapOvr>
  <p:transition/>
</p:sld>
</file>

<file path=ppt/theme/theme1.xml><?xml version="1.0" encoding="utf-8"?>
<a:theme xmlns:a="http://schemas.openxmlformats.org/drawingml/2006/main" name="HCSC Powerpoint Theme">
  <a:themeElements>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fontScheme name="2_Default Design">
      <a:majorFont>
        <a:latin typeface="Cambria"/>
        <a:ea typeface="ＭＳ Ｐゴシック"/>
        <a:cs typeface=""/>
      </a:majorFont>
      <a:minorFont>
        <a:latin typeface="Corbe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10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5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1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2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3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6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7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14_Default Design">
  <a:themeElements>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fontScheme name="2_Default Design">
      <a:majorFont>
        <a:latin typeface="Cambria"/>
        <a:ea typeface="ＭＳ Ｐゴシック"/>
        <a:cs typeface=""/>
      </a:majorFont>
      <a:minorFont>
        <a:latin typeface="Corbe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5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8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5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16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17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18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9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10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19_Default Design">
  <a:themeElements>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fontScheme name="2_Default Design">
      <a:majorFont>
        <a:latin typeface="Cambria"/>
        <a:ea typeface="ＭＳ Ｐゴシック"/>
        <a:cs typeface=""/>
      </a:majorFont>
      <a:minorFont>
        <a:latin typeface="Corbe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clrMap bg1="lt1" tx1="dk1" bg2="lt2" tx2="dk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20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7.xml><?xml version="1.0" encoding="utf-8"?>
<a:theme xmlns:a="http://schemas.openxmlformats.org/drawingml/2006/main" name="11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28.xml><?xml version="1.0" encoding="utf-8"?>
<a:theme xmlns:a="http://schemas.openxmlformats.org/drawingml/2006/main" name="21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9.xml><?xml version="1.0" encoding="utf-8"?>
<a:theme xmlns:a="http://schemas.openxmlformats.org/drawingml/2006/main" name="22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30.xml><?xml version="1.0" encoding="utf-8"?>
<a:theme xmlns:a="http://schemas.openxmlformats.org/drawingml/2006/main" name="23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1.xml><?xml version="1.0" encoding="utf-8"?>
<a:theme xmlns:a="http://schemas.openxmlformats.org/drawingml/2006/main" name="12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32.xml><?xml version="1.0" encoding="utf-8"?>
<a:theme xmlns:a="http://schemas.openxmlformats.org/drawingml/2006/main" name="13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33.xml><?xml version="1.0" encoding="utf-8"?>
<a:theme xmlns:a="http://schemas.openxmlformats.org/drawingml/2006/main" name="24_Default Design">
  <a:themeElements>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fontScheme name="2_Default Design">
      <a:majorFont>
        <a:latin typeface="Cambria"/>
        <a:ea typeface="ＭＳ Ｐゴシック"/>
        <a:cs typeface=""/>
      </a:majorFont>
      <a:minorFont>
        <a:latin typeface="Corbe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clrMap bg1="lt1" tx1="dk1" bg2="lt2" tx2="dk2" accent1="accent1" accent2="accent2" accent3="accent3" accent4="accent4" accent5="accent5" accent6="accent6" hlink="hlink" folHlink="folHlink"/>
    </a:extraClrScheme>
  </a:extraClrSchemeLst>
</a:theme>
</file>

<file path=ppt/theme/theme34.xml><?xml version="1.0" encoding="utf-8"?>
<a:theme xmlns:a="http://schemas.openxmlformats.org/drawingml/2006/main" name="25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5.xml><?xml version="1.0" encoding="utf-8"?>
<a:theme xmlns:a="http://schemas.openxmlformats.org/drawingml/2006/main" name="14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36.xml><?xml version="1.0" encoding="utf-8"?>
<a:theme xmlns:a="http://schemas.openxmlformats.org/drawingml/2006/main" name="26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7.xml><?xml version="1.0" encoding="utf-8"?>
<a:theme xmlns:a="http://schemas.openxmlformats.org/drawingml/2006/main" name="27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8.xml><?xml version="1.0" encoding="utf-8"?>
<a:theme xmlns:a="http://schemas.openxmlformats.org/drawingml/2006/main" name="28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9.xml><?xml version="1.0" encoding="utf-8"?>
<a:theme xmlns:a="http://schemas.openxmlformats.org/drawingml/2006/main" name="15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6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0.xml><?xml version="1.0" encoding="utf-8"?>
<a:theme xmlns:a="http://schemas.openxmlformats.org/drawingml/2006/main" name="16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41.xml><?xml version="1.0" encoding="utf-8"?>
<a:theme xmlns:a="http://schemas.openxmlformats.org/drawingml/2006/main" name="29_Default Design">
  <a:themeElements>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fontScheme name="2_Default Design">
      <a:majorFont>
        <a:latin typeface="Cambria"/>
        <a:ea typeface="ＭＳ Ｐゴシック"/>
        <a:cs typeface=""/>
      </a:majorFont>
      <a:minorFont>
        <a:latin typeface="Corbe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clrMap bg1="lt1" tx1="dk1" bg2="lt2" tx2="dk2" accent1="accent1" accent2="accent2" accent3="accent3" accent4="accent4" accent5="accent5" accent6="accent6" hlink="hlink" folHlink="folHlink"/>
    </a:extraClrScheme>
  </a:extraClrSchemeLst>
</a:theme>
</file>

<file path=ppt/theme/theme4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8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3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4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9_Default Design">
  <a:themeElements>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fontScheme name="2_Default Design">
      <a:majorFont>
        <a:latin typeface="Cambria"/>
        <a:ea typeface="ＭＳ Ｐゴシック"/>
        <a:cs typeface=""/>
      </a:majorFont>
      <a:minorFont>
        <a:latin typeface="Corbe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HCSC Powerpoint Theme</Template>
  <TotalTime>831</TotalTime>
  <Words>3485</Words>
  <Application>Microsoft Office PowerPoint</Application>
  <PresentationFormat>On-screen Show (4:3)</PresentationFormat>
  <Paragraphs>229</Paragraphs>
  <Slides>15</Slides>
  <Notes>14</Notes>
  <HiddenSlides>0</HiddenSlides>
  <MMClips>0</MMClips>
  <ScaleCrop>false</ScaleCrop>
  <HeadingPairs>
    <vt:vector size="4" baseType="variant">
      <vt:variant>
        <vt:lpstr>Theme</vt:lpstr>
      </vt:variant>
      <vt:variant>
        <vt:i4>41</vt:i4>
      </vt:variant>
      <vt:variant>
        <vt:lpstr>Slide Titles</vt:lpstr>
      </vt:variant>
      <vt:variant>
        <vt:i4>15</vt:i4>
      </vt:variant>
    </vt:vector>
  </HeadingPairs>
  <TitlesOfParts>
    <vt:vector size="56" baseType="lpstr">
      <vt:lpstr>HCSC Powerpoint Theme</vt:lpstr>
      <vt:lpstr>5_Default Design</vt:lpstr>
      <vt:lpstr>2_2006 BCBS MCM2</vt:lpstr>
      <vt:lpstr>6_Default Design</vt:lpstr>
      <vt:lpstr>7_Default Design</vt:lpstr>
      <vt:lpstr>8_Default Design</vt:lpstr>
      <vt:lpstr>3_2006 BCBS MCM2</vt:lpstr>
      <vt:lpstr>4_2006 BCBS MCM2</vt:lpstr>
      <vt:lpstr>9_Default Design</vt:lpstr>
      <vt:lpstr>10_Default Design</vt:lpstr>
      <vt:lpstr>5_2006 BCBS MCM2</vt:lpstr>
      <vt:lpstr>11_Default Design</vt:lpstr>
      <vt:lpstr>12_Default Design</vt:lpstr>
      <vt:lpstr>13_Default Design</vt:lpstr>
      <vt:lpstr>6_2006 BCBS MCM2</vt:lpstr>
      <vt:lpstr>7_2006 BCBS MCM2</vt:lpstr>
      <vt:lpstr>14_Default Design</vt:lpstr>
      <vt:lpstr>15_Default Design</vt:lpstr>
      <vt:lpstr>8_2006 BCBS MCM2</vt:lpstr>
      <vt:lpstr>16_Default Design</vt:lpstr>
      <vt:lpstr>17_Default Design</vt:lpstr>
      <vt:lpstr>18_Default Design</vt:lpstr>
      <vt:lpstr>9_2006 BCBS MCM2</vt:lpstr>
      <vt:lpstr>10_2006 BCBS MCM2</vt:lpstr>
      <vt:lpstr>19_Default Design</vt:lpstr>
      <vt:lpstr>20_Default Design</vt:lpstr>
      <vt:lpstr>11_2006 BCBS MCM2</vt:lpstr>
      <vt:lpstr>21_Default Design</vt:lpstr>
      <vt:lpstr>22_Default Design</vt:lpstr>
      <vt:lpstr>23_Default Design</vt:lpstr>
      <vt:lpstr>12_2006 BCBS MCM2</vt:lpstr>
      <vt:lpstr>13_2006 BCBS MCM2</vt:lpstr>
      <vt:lpstr>24_Default Design</vt:lpstr>
      <vt:lpstr>25_Default Design</vt:lpstr>
      <vt:lpstr>14_2006 BCBS MCM2</vt:lpstr>
      <vt:lpstr>26_Default Design</vt:lpstr>
      <vt:lpstr>27_Default Design</vt:lpstr>
      <vt:lpstr>28_Default Design</vt:lpstr>
      <vt:lpstr>15_2006 BCBS MCM2</vt:lpstr>
      <vt:lpstr>16_2006 BCBS MCM2</vt:lpstr>
      <vt:lpstr>29_Default Design</vt:lpstr>
      <vt:lpstr>BMC Capacity Optimization (BCO)</vt:lpstr>
      <vt:lpstr>Evaluate the ‘Problem’</vt:lpstr>
      <vt:lpstr>Log on to BCO</vt:lpstr>
      <vt:lpstr>Find the System(s)</vt:lpstr>
      <vt:lpstr>Find System Parents</vt:lpstr>
      <vt:lpstr>Find the Application Name(s)</vt:lpstr>
      <vt:lpstr>Make My Application, Please</vt:lpstr>
      <vt:lpstr>Show the Resulting Application</vt:lpstr>
      <vt:lpstr>How About a Report, or Two</vt:lpstr>
      <vt:lpstr>How About a Report, or Two</vt:lpstr>
      <vt:lpstr>Copied. Now What?</vt:lpstr>
      <vt:lpstr>Report Run, Analyze, Action</vt:lpstr>
      <vt:lpstr>A Better (Different) Way</vt:lpstr>
      <vt:lpstr>Your Turn</vt:lpstr>
      <vt:lpstr>Plan, Do, Check, Act – Or Not</vt:lpstr>
    </vt:vector>
  </TitlesOfParts>
  <Company>Health Care Service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BMC Capacity Optimization (BCO)</dc:title>
  <dc:creator>HCSC User</dc:creator>
  <cp:lastModifiedBy>HCSC User</cp:lastModifiedBy>
  <cp:revision>37</cp:revision>
  <dcterms:created xsi:type="dcterms:W3CDTF">2014-01-28T08:15:31Z</dcterms:created>
  <dcterms:modified xsi:type="dcterms:W3CDTF">2014-01-28T22:08:43Z</dcterms:modified>
</cp:coreProperties>
</file>