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0.xml" ContentType="application/vnd.openxmlformats-officedocument.presentationml.slideMaster+xml"/>
  <Override PartName="/ppt/slideMasters/slideMaster4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5.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6.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8.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9.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10.xml" ContentType="application/vnd.openxmlformats-officedocument.theme+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11.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theme/theme12.xml" ContentType="application/vnd.openxmlformats-officedocument.theme+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theme/theme13.xml" ContentType="application/vnd.openxmlformats-officedocument.theme+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4.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5.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theme/theme16.xml" ContentType="application/vnd.openxmlformats-officedocument.theme+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theme/theme17.xml" ContentType="application/vnd.openxmlformats-officedocument.theme+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theme/theme18.xml" ContentType="application/vnd.openxmlformats-officedocument.theme+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theme/theme19.xml" ContentType="application/vnd.openxmlformats-officedocument.theme+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theme/theme20.xml" ContentType="application/vnd.openxmlformats-officedocument.theme+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theme/theme21.xml" ContentType="application/vnd.openxmlformats-officedocument.theme+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theme/theme22.xml" ContentType="application/vnd.openxmlformats-officedocument.theme+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theme/theme23.xml" ContentType="application/vnd.openxmlformats-officedocument.theme+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theme/theme24.xml" ContentType="application/vnd.openxmlformats-officedocument.theme+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theme/theme25.xml" ContentType="application/vnd.openxmlformats-officedocument.theme+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theme/theme26.xml" ContentType="application/vnd.openxmlformats-officedocument.theme+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theme/theme27.xml" ContentType="application/vnd.openxmlformats-officedocument.theme+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theme/theme28.xml" ContentType="application/vnd.openxmlformats-officedocument.theme+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theme/theme29.xml" ContentType="application/vnd.openxmlformats-officedocument.theme+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theme/theme30.xml" ContentType="application/vnd.openxmlformats-officedocument.theme+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theme/theme31.xml" ContentType="application/vnd.openxmlformats-officedocument.theme+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slideLayouts/slideLayout396.xml" ContentType="application/vnd.openxmlformats-officedocument.presentationml.slideLayout+xml"/>
  <Override PartName="/ppt/slideLayouts/slideLayout397.xml" ContentType="application/vnd.openxmlformats-officedocument.presentationml.slideLayout+xml"/>
  <Override PartName="/ppt/slideLayouts/slideLayout398.xml" ContentType="application/vnd.openxmlformats-officedocument.presentationml.slideLayout+xml"/>
  <Override PartName="/ppt/slideLayouts/slideLayout399.xml" ContentType="application/vnd.openxmlformats-officedocument.presentationml.slideLayout+xml"/>
  <Override PartName="/ppt/slideLayouts/slideLayout400.xml" ContentType="application/vnd.openxmlformats-officedocument.presentationml.slideLayout+xml"/>
  <Override PartName="/ppt/slideLayouts/slideLayout401.xml" ContentType="application/vnd.openxmlformats-officedocument.presentationml.slideLayout+xml"/>
  <Override PartName="/ppt/theme/theme32.xml" ContentType="application/vnd.openxmlformats-officedocument.theme+xml"/>
  <Override PartName="/ppt/slideLayouts/slideLayout402.xml" ContentType="application/vnd.openxmlformats-officedocument.presentationml.slideLayout+xml"/>
  <Override PartName="/ppt/slideLayouts/slideLayout403.xml" ContentType="application/vnd.openxmlformats-officedocument.presentationml.slideLayout+xml"/>
  <Override PartName="/ppt/slideLayouts/slideLayout404.xml" ContentType="application/vnd.openxmlformats-officedocument.presentationml.slideLayout+xml"/>
  <Override PartName="/ppt/slideLayouts/slideLayout405.xml" ContentType="application/vnd.openxmlformats-officedocument.presentationml.slideLayout+xml"/>
  <Override PartName="/ppt/slideLayouts/slideLayout406.xml" ContentType="application/vnd.openxmlformats-officedocument.presentationml.slideLayout+xml"/>
  <Override PartName="/ppt/slideLayouts/slideLayout407.xml" ContentType="application/vnd.openxmlformats-officedocument.presentationml.slideLayout+xml"/>
  <Override PartName="/ppt/slideLayouts/slideLayout408.xml" ContentType="application/vnd.openxmlformats-officedocument.presentationml.slideLayout+xml"/>
  <Override PartName="/ppt/slideLayouts/slideLayout409.xml" ContentType="application/vnd.openxmlformats-officedocument.presentationml.slideLayout+xml"/>
  <Override PartName="/ppt/slideLayouts/slideLayout410.xml" ContentType="application/vnd.openxmlformats-officedocument.presentationml.slideLayout+xml"/>
  <Override PartName="/ppt/slideLayouts/slideLayout411.xml" ContentType="application/vnd.openxmlformats-officedocument.presentationml.slideLayout+xml"/>
  <Override PartName="/ppt/slideLayouts/slideLayout412.xml" ContentType="application/vnd.openxmlformats-officedocument.presentationml.slideLayout+xml"/>
  <Override PartName="/ppt/theme/theme33.xml" ContentType="application/vnd.openxmlformats-officedocument.theme+xml"/>
  <Override PartName="/ppt/slideLayouts/slideLayout413.xml" ContentType="application/vnd.openxmlformats-officedocument.presentationml.slideLayout+xml"/>
  <Override PartName="/ppt/slideLayouts/slideLayout414.xml" ContentType="application/vnd.openxmlformats-officedocument.presentationml.slideLayout+xml"/>
  <Override PartName="/ppt/slideLayouts/slideLayout415.xml" ContentType="application/vnd.openxmlformats-officedocument.presentationml.slideLayout+xml"/>
  <Override PartName="/ppt/slideLayouts/slideLayout416.xml" ContentType="application/vnd.openxmlformats-officedocument.presentationml.slideLayout+xml"/>
  <Override PartName="/ppt/slideLayouts/slideLayout417.xml" ContentType="application/vnd.openxmlformats-officedocument.presentationml.slideLayout+xml"/>
  <Override PartName="/ppt/slideLayouts/slideLayout418.xml" ContentType="application/vnd.openxmlformats-officedocument.presentationml.slideLayout+xml"/>
  <Override PartName="/ppt/slideLayouts/slideLayout419.xml" ContentType="application/vnd.openxmlformats-officedocument.presentationml.slideLayout+xml"/>
  <Override PartName="/ppt/slideLayouts/slideLayout420.xml" ContentType="application/vnd.openxmlformats-officedocument.presentationml.slideLayout+xml"/>
  <Override PartName="/ppt/slideLayouts/slideLayout421.xml" ContentType="application/vnd.openxmlformats-officedocument.presentationml.slideLayout+xml"/>
  <Override PartName="/ppt/slideLayouts/slideLayout422.xml" ContentType="application/vnd.openxmlformats-officedocument.presentationml.slideLayout+xml"/>
  <Override PartName="/ppt/slideLayouts/slideLayout423.xml" ContentType="application/vnd.openxmlformats-officedocument.presentationml.slideLayout+xml"/>
  <Override PartName="/ppt/slideLayouts/slideLayout424.xml" ContentType="application/vnd.openxmlformats-officedocument.presentationml.slideLayout+xml"/>
  <Override PartName="/ppt/slideLayouts/slideLayout425.xml" ContentType="application/vnd.openxmlformats-officedocument.presentationml.slideLayout+xml"/>
  <Override PartName="/ppt/theme/theme34.xml" ContentType="application/vnd.openxmlformats-officedocument.theme+xml"/>
  <Override PartName="/ppt/slideLayouts/slideLayout426.xml" ContentType="application/vnd.openxmlformats-officedocument.presentationml.slideLayout+xml"/>
  <Override PartName="/ppt/slideLayouts/slideLayout427.xml" ContentType="application/vnd.openxmlformats-officedocument.presentationml.slideLayout+xml"/>
  <Override PartName="/ppt/slideLayouts/slideLayout428.xml" ContentType="application/vnd.openxmlformats-officedocument.presentationml.slideLayout+xml"/>
  <Override PartName="/ppt/slideLayouts/slideLayout429.xml" ContentType="application/vnd.openxmlformats-officedocument.presentationml.slideLayout+xml"/>
  <Override PartName="/ppt/slideLayouts/slideLayout430.xml" ContentType="application/vnd.openxmlformats-officedocument.presentationml.slideLayout+xml"/>
  <Override PartName="/ppt/slideLayouts/slideLayout431.xml" ContentType="application/vnd.openxmlformats-officedocument.presentationml.slideLayout+xml"/>
  <Override PartName="/ppt/slideLayouts/slideLayout432.xml" ContentType="application/vnd.openxmlformats-officedocument.presentationml.slideLayout+xml"/>
  <Override PartName="/ppt/slideLayouts/slideLayout433.xml" ContentType="application/vnd.openxmlformats-officedocument.presentationml.slideLayout+xml"/>
  <Override PartName="/ppt/slideLayouts/slideLayout434.xml" ContentType="application/vnd.openxmlformats-officedocument.presentationml.slideLayout+xml"/>
  <Override PartName="/ppt/slideLayouts/slideLayout435.xml" ContentType="application/vnd.openxmlformats-officedocument.presentationml.slideLayout+xml"/>
  <Override PartName="/ppt/slideLayouts/slideLayout436.xml" ContentType="application/vnd.openxmlformats-officedocument.presentationml.slideLayout+xml"/>
  <Override PartName="/ppt/slideLayouts/slideLayout437.xml" ContentType="application/vnd.openxmlformats-officedocument.presentationml.slideLayout+xml"/>
  <Override PartName="/ppt/theme/theme35.xml" ContentType="application/vnd.openxmlformats-officedocument.theme+xml"/>
  <Override PartName="/ppt/slideLayouts/slideLayout438.xml" ContentType="application/vnd.openxmlformats-officedocument.presentationml.slideLayout+xml"/>
  <Override PartName="/ppt/slideLayouts/slideLayout439.xml" ContentType="application/vnd.openxmlformats-officedocument.presentationml.slideLayout+xml"/>
  <Override PartName="/ppt/slideLayouts/slideLayout440.xml" ContentType="application/vnd.openxmlformats-officedocument.presentationml.slideLayout+xml"/>
  <Override PartName="/ppt/slideLayouts/slideLayout441.xml" ContentType="application/vnd.openxmlformats-officedocument.presentationml.slideLayout+xml"/>
  <Override PartName="/ppt/slideLayouts/slideLayout442.xml" ContentType="application/vnd.openxmlformats-officedocument.presentationml.slideLayout+xml"/>
  <Override PartName="/ppt/slideLayouts/slideLayout443.xml" ContentType="application/vnd.openxmlformats-officedocument.presentationml.slideLayout+xml"/>
  <Override PartName="/ppt/slideLayouts/slideLayout444.xml" ContentType="application/vnd.openxmlformats-officedocument.presentationml.slideLayout+xml"/>
  <Override PartName="/ppt/slideLayouts/slideLayout445.xml" ContentType="application/vnd.openxmlformats-officedocument.presentationml.slideLayout+xml"/>
  <Override PartName="/ppt/slideLayouts/slideLayout446.xml" ContentType="application/vnd.openxmlformats-officedocument.presentationml.slideLayout+xml"/>
  <Override PartName="/ppt/slideLayouts/slideLayout447.xml" ContentType="application/vnd.openxmlformats-officedocument.presentationml.slideLayout+xml"/>
  <Override PartName="/ppt/slideLayouts/slideLayout448.xml" ContentType="application/vnd.openxmlformats-officedocument.presentationml.slideLayout+xml"/>
  <Override PartName="/ppt/slideLayouts/slideLayout449.xml" ContentType="application/vnd.openxmlformats-officedocument.presentationml.slideLayout+xml"/>
  <Override PartName="/ppt/slideLayouts/slideLayout450.xml" ContentType="application/vnd.openxmlformats-officedocument.presentationml.slideLayout+xml"/>
  <Override PartName="/ppt/theme/theme36.xml" ContentType="application/vnd.openxmlformats-officedocument.theme+xml"/>
  <Override PartName="/ppt/slideLayouts/slideLayout451.xml" ContentType="application/vnd.openxmlformats-officedocument.presentationml.slideLayout+xml"/>
  <Override PartName="/ppt/slideLayouts/slideLayout452.xml" ContentType="application/vnd.openxmlformats-officedocument.presentationml.slideLayout+xml"/>
  <Override PartName="/ppt/slideLayouts/slideLayout453.xml" ContentType="application/vnd.openxmlformats-officedocument.presentationml.slideLayout+xml"/>
  <Override PartName="/ppt/slideLayouts/slideLayout454.xml" ContentType="application/vnd.openxmlformats-officedocument.presentationml.slideLayout+xml"/>
  <Override PartName="/ppt/slideLayouts/slideLayout455.xml" ContentType="application/vnd.openxmlformats-officedocument.presentationml.slideLayout+xml"/>
  <Override PartName="/ppt/slideLayouts/slideLayout456.xml" ContentType="application/vnd.openxmlformats-officedocument.presentationml.slideLayout+xml"/>
  <Override PartName="/ppt/slideLayouts/slideLayout457.xml" ContentType="application/vnd.openxmlformats-officedocument.presentationml.slideLayout+xml"/>
  <Override PartName="/ppt/slideLayouts/slideLayout458.xml" ContentType="application/vnd.openxmlformats-officedocument.presentationml.slideLayout+xml"/>
  <Override PartName="/ppt/slideLayouts/slideLayout459.xml" ContentType="application/vnd.openxmlformats-officedocument.presentationml.slideLayout+xml"/>
  <Override PartName="/ppt/slideLayouts/slideLayout460.xml" ContentType="application/vnd.openxmlformats-officedocument.presentationml.slideLayout+xml"/>
  <Override PartName="/ppt/slideLayouts/slideLayout461.xml" ContentType="application/vnd.openxmlformats-officedocument.presentationml.slideLayout+xml"/>
  <Override PartName="/ppt/slideLayouts/slideLayout462.xml" ContentType="application/vnd.openxmlformats-officedocument.presentationml.slideLayout+xml"/>
  <Override PartName="/ppt/slideLayouts/slideLayout463.xml" ContentType="application/vnd.openxmlformats-officedocument.presentationml.slideLayout+xml"/>
  <Override PartName="/ppt/theme/theme37.xml" ContentType="application/vnd.openxmlformats-officedocument.theme+xml"/>
  <Override PartName="/ppt/slideLayouts/slideLayout464.xml" ContentType="application/vnd.openxmlformats-officedocument.presentationml.slideLayout+xml"/>
  <Override PartName="/ppt/slideLayouts/slideLayout465.xml" ContentType="application/vnd.openxmlformats-officedocument.presentationml.slideLayout+xml"/>
  <Override PartName="/ppt/slideLayouts/slideLayout466.xml" ContentType="application/vnd.openxmlformats-officedocument.presentationml.slideLayout+xml"/>
  <Override PartName="/ppt/slideLayouts/slideLayout467.xml" ContentType="application/vnd.openxmlformats-officedocument.presentationml.slideLayout+xml"/>
  <Override PartName="/ppt/slideLayouts/slideLayout468.xml" ContentType="application/vnd.openxmlformats-officedocument.presentationml.slideLayout+xml"/>
  <Override PartName="/ppt/slideLayouts/slideLayout469.xml" ContentType="application/vnd.openxmlformats-officedocument.presentationml.slideLayout+xml"/>
  <Override PartName="/ppt/slideLayouts/slideLayout470.xml" ContentType="application/vnd.openxmlformats-officedocument.presentationml.slideLayout+xml"/>
  <Override PartName="/ppt/slideLayouts/slideLayout471.xml" ContentType="application/vnd.openxmlformats-officedocument.presentationml.slideLayout+xml"/>
  <Override PartName="/ppt/slideLayouts/slideLayout472.xml" ContentType="application/vnd.openxmlformats-officedocument.presentationml.slideLayout+xml"/>
  <Override PartName="/ppt/slideLayouts/slideLayout473.xml" ContentType="application/vnd.openxmlformats-officedocument.presentationml.slideLayout+xml"/>
  <Override PartName="/ppt/slideLayouts/slideLayout474.xml" ContentType="application/vnd.openxmlformats-officedocument.presentationml.slideLayout+xml"/>
  <Override PartName="/ppt/slideLayouts/slideLayout475.xml" ContentType="application/vnd.openxmlformats-officedocument.presentationml.slideLayout+xml"/>
  <Override PartName="/ppt/slideLayouts/slideLayout476.xml" ContentType="application/vnd.openxmlformats-officedocument.presentationml.slideLayout+xml"/>
  <Override PartName="/ppt/theme/theme38.xml" ContentType="application/vnd.openxmlformats-officedocument.theme+xml"/>
  <Override PartName="/ppt/slideLayouts/slideLayout477.xml" ContentType="application/vnd.openxmlformats-officedocument.presentationml.slideLayout+xml"/>
  <Override PartName="/ppt/slideLayouts/slideLayout478.xml" ContentType="application/vnd.openxmlformats-officedocument.presentationml.slideLayout+xml"/>
  <Override PartName="/ppt/slideLayouts/slideLayout479.xml" ContentType="application/vnd.openxmlformats-officedocument.presentationml.slideLayout+xml"/>
  <Override PartName="/ppt/slideLayouts/slideLayout480.xml" ContentType="application/vnd.openxmlformats-officedocument.presentationml.slideLayout+xml"/>
  <Override PartName="/ppt/slideLayouts/slideLayout481.xml" ContentType="application/vnd.openxmlformats-officedocument.presentationml.slideLayout+xml"/>
  <Override PartName="/ppt/slideLayouts/slideLayout482.xml" ContentType="application/vnd.openxmlformats-officedocument.presentationml.slideLayout+xml"/>
  <Override PartName="/ppt/slideLayouts/slideLayout483.xml" ContentType="application/vnd.openxmlformats-officedocument.presentationml.slideLayout+xml"/>
  <Override PartName="/ppt/slideLayouts/slideLayout484.xml" ContentType="application/vnd.openxmlformats-officedocument.presentationml.slideLayout+xml"/>
  <Override PartName="/ppt/slideLayouts/slideLayout485.xml" ContentType="application/vnd.openxmlformats-officedocument.presentationml.slideLayout+xml"/>
  <Override PartName="/ppt/slideLayouts/slideLayout486.xml" ContentType="application/vnd.openxmlformats-officedocument.presentationml.slideLayout+xml"/>
  <Override PartName="/ppt/slideLayouts/slideLayout487.xml" ContentType="application/vnd.openxmlformats-officedocument.presentationml.slideLayout+xml"/>
  <Override PartName="/ppt/theme/theme39.xml" ContentType="application/vnd.openxmlformats-officedocument.theme+xml"/>
  <Override PartName="/ppt/slideLayouts/slideLayout488.xml" ContentType="application/vnd.openxmlformats-officedocument.presentationml.slideLayout+xml"/>
  <Override PartName="/ppt/slideLayouts/slideLayout489.xml" ContentType="application/vnd.openxmlformats-officedocument.presentationml.slideLayout+xml"/>
  <Override PartName="/ppt/slideLayouts/slideLayout490.xml" ContentType="application/vnd.openxmlformats-officedocument.presentationml.slideLayout+xml"/>
  <Override PartName="/ppt/slideLayouts/slideLayout491.xml" ContentType="application/vnd.openxmlformats-officedocument.presentationml.slideLayout+xml"/>
  <Override PartName="/ppt/slideLayouts/slideLayout492.xml" ContentType="application/vnd.openxmlformats-officedocument.presentationml.slideLayout+xml"/>
  <Override PartName="/ppt/slideLayouts/slideLayout493.xml" ContentType="application/vnd.openxmlformats-officedocument.presentationml.slideLayout+xml"/>
  <Override PartName="/ppt/slideLayouts/slideLayout494.xml" ContentType="application/vnd.openxmlformats-officedocument.presentationml.slideLayout+xml"/>
  <Override PartName="/ppt/slideLayouts/slideLayout495.xml" ContentType="application/vnd.openxmlformats-officedocument.presentationml.slideLayout+xml"/>
  <Override PartName="/ppt/slideLayouts/slideLayout496.xml" ContentType="application/vnd.openxmlformats-officedocument.presentationml.slideLayout+xml"/>
  <Override PartName="/ppt/slideLayouts/slideLayout497.xml" ContentType="application/vnd.openxmlformats-officedocument.presentationml.slideLayout+xml"/>
  <Override PartName="/ppt/slideLayouts/slideLayout498.xml" ContentType="application/vnd.openxmlformats-officedocument.presentationml.slideLayout+xml"/>
  <Override PartName="/ppt/slideLayouts/slideLayout499.xml" ContentType="application/vnd.openxmlformats-officedocument.presentationml.slideLayout+xml"/>
  <Override PartName="/ppt/slideLayouts/slideLayout500.xml" ContentType="application/vnd.openxmlformats-officedocument.presentationml.slideLayout+xml"/>
  <Override PartName="/ppt/slideLayouts/slideLayout501.xml" ContentType="application/vnd.openxmlformats-officedocument.presentationml.slideLayout+xml"/>
  <Override PartName="/ppt/theme/theme40.xml" ContentType="application/vnd.openxmlformats-officedocument.theme+xml"/>
  <Override PartName="/ppt/slideLayouts/slideLayout502.xml" ContentType="application/vnd.openxmlformats-officedocument.presentationml.slideLayout+xml"/>
  <Override PartName="/ppt/slideLayouts/slideLayout503.xml" ContentType="application/vnd.openxmlformats-officedocument.presentationml.slideLayout+xml"/>
  <Override PartName="/ppt/slideLayouts/slideLayout504.xml" ContentType="application/vnd.openxmlformats-officedocument.presentationml.slideLayout+xml"/>
  <Override PartName="/ppt/slideLayouts/slideLayout505.xml" ContentType="application/vnd.openxmlformats-officedocument.presentationml.slideLayout+xml"/>
  <Override PartName="/ppt/slideLayouts/slideLayout506.xml" ContentType="application/vnd.openxmlformats-officedocument.presentationml.slideLayout+xml"/>
  <Override PartName="/ppt/slideLayouts/slideLayout507.xml" ContentType="application/vnd.openxmlformats-officedocument.presentationml.slideLayout+xml"/>
  <Override PartName="/ppt/slideLayouts/slideLayout508.xml" ContentType="application/vnd.openxmlformats-officedocument.presentationml.slideLayout+xml"/>
  <Override PartName="/ppt/slideLayouts/slideLayout509.xml" ContentType="application/vnd.openxmlformats-officedocument.presentationml.slideLayout+xml"/>
  <Override PartName="/ppt/slideLayouts/slideLayout510.xml" ContentType="application/vnd.openxmlformats-officedocument.presentationml.slideLayout+xml"/>
  <Override PartName="/ppt/slideLayouts/slideLayout511.xml" ContentType="application/vnd.openxmlformats-officedocument.presentationml.slideLayout+xml"/>
  <Override PartName="/ppt/slideLayouts/slideLayout512.xml" ContentType="application/vnd.openxmlformats-officedocument.presentationml.slideLayout+xml"/>
  <Override PartName="/ppt/theme/theme41.xml" ContentType="application/vnd.openxmlformats-officedocument.theme+xml"/>
  <Override PartName="/ppt/theme/theme4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6" r:id="rId3"/>
    <p:sldMasterId id="2147483699" r:id="rId4"/>
    <p:sldMasterId id="2147483713" r:id="rId5"/>
    <p:sldMasterId id="2147483727" r:id="rId6"/>
    <p:sldMasterId id="2147483741" r:id="rId7"/>
    <p:sldMasterId id="2147483753" r:id="rId8"/>
    <p:sldMasterId id="2147483768" r:id="rId9"/>
    <p:sldMasterId id="2147483781" r:id="rId10"/>
    <p:sldMasterId id="2147483795" r:id="rId11"/>
    <p:sldMasterId id="2147483808" r:id="rId12"/>
    <p:sldMasterId id="2147483822" r:id="rId13"/>
    <p:sldMasterId id="2147483836" r:id="rId14"/>
    <p:sldMasterId id="2147483850" r:id="rId15"/>
    <p:sldMasterId id="2147483862" r:id="rId16"/>
    <p:sldMasterId id="2147483877" r:id="rId17"/>
    <p:sldMasterId id="2147483889" r:id="rId18"/>
    <p:sldMasterId id="2147483903" r:id="rId19"/>
    <p:sldMasterId id="2147483916" r:id="rId20"/>
    <p:sldMasterId id="2147483930" r:id="rId21"/>
    <p:sldMasterId id="2147483944" r:id="rId22"/>
    <p:sldMasterId id="2147483958" r:id="rId23"/>
    <p:sldMasterId id="2147483970" r:id="rId24"/>
    <p:sldMasterId id="2147483985" r:id="rId25"/>
    <p:sldMasterId id="2147483997" r:id="rId26"/>
    <p:sldMasterId id="2147484011" r:id="rId27"/>
    <p:sldMasterId id="2147484024" r:id="rId28"/>
    <p:sldMasterId id="2147484038" r:id="rId29"/>
    <p:sldMasterId id="2147484052" r:id="rId30"/>
    <p:sldMasterId id="2147484066" r:id="rId31"/>
    <p:sldMasterId id="2147484078" r:id="rId32"/>
    <p:sldMasterId id="2147484093" r:id="rId33"/>
    <p:sldMasterId id="2147484105" r:id="rId34"/>
    <p:sldMasterId id="2147484119" r:id="rId35"/>
    <p:sldMasterId id="2147484132" r:id="rId36"/>
    <p:sldMasterId id="2147484146" r:id="rId37"/>
    <p:sldMasterId id="2147484160" r:id="rId38"/>
    <p:sldMasterId id="2147484174" r:id="rId39"/>
    <p:sldMasterId id="2147484186" r:id="rId40"/>
    <p:sldMasterId id="2147484201" r:id="rId41"/>
  </p:sldMasterIdLst>
  <p:notesMasterIdLst>
    <p:notesMasterId r:id="rId54"/>
  </p:notesMasterIdLst>
  <p:sldIdLst>
    <p:sldId id="256" r:id="rId42"/>
    <p:sldId id="257" r:id="rId43"/>
    <p:sldId id="258" r:id="rId44"/>
    <p:sldId id="259" r:id="rId45"/>
    <p:sldId id="260" r:id="rId46"/>
    <p:sldId id="261" r:id="rId47"/>
    <p:sldId id="262" r:id="rId48"/>
    <p:sldId id="263" r:id="rId49"/>
    <p:sldId id="264" r:id="rId50"/>
    <p:sldId id="265" r:id="rId51"/>
    <p:sldId id="266" r:id="rId52"/>
    <p:sldId id="267"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1221" autoAdjust="0"/>
  </p:normalViewPr>
  <p:slideViewPr>
    <p:cSldViewPr>
      <p:cViewPr>
        <p:scale>
          <a:sx n="50" d="100"/>
          <a:sy n="50" d="100"/>
        </p:scale>
        <p:origin x="-1428" y="30"/>
      </p:cViewPr>
      <p:guideLst>
        <p:guide orient="horz" pos="2160"/>
        <p:guide pos="2880"/>
      </p:guideLst>
    </p:cSldViewPr>
  </p:slideViewPr>
  <p:notesTextViewPr>
    <p:cViewPr>
      <p:scale>
        <a:sx n="1" d="1"/>
        <a:sy n="1" d="1"/>
      </p:scale>
      <p:origin x="0" y="54"/>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Master" Target="slideMasters/slideMaster26.xml"/><Relationship Id="rId39" Type="http://schemas.openxmlformats.org/officeDocument/2006/relationships/slideMaster" Target="slideMasters/slideMaster39.xml"/><Relationship Id="rId21" Type="http://schemas.openxmlformats.org/officeDocument/2006/relationships/slideMaster" Target="slideMasters/slideMaster21.xml"/><Relationship Id="rId34" Type="http://schemas.openxmlformats.org/officeDocument/2006/relationships/slideMaster" Target="slideMasters/slideMaster34.xml"/><Relationship Id="rId42" Type="http://schemas.openxmlformats.org/officeDocument/2006/relationships/slide" Target="slides/slide1.xml"/><Relationship Id="rId47" Type="http://schemas.openxmlformats.org/officeDocument/2006/relationships/slide" Target="slides/slide6.xml"/><Relationship Id="rId50" Type="http://schemas.openxmlformats.org/officeDocument/2006/relationships/slide" Target="slides/slide9.xml"/><Relationship Id="rId55"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Master" Target="slideMasters/slideMaster33.xml"/><Relationship Id="rId38" Type="http://schemas.openxmlformats.org/officeDocument/2006/relationships/slideMaster" Target="slideMasters/slideMaster38.xml"/><Relationship Id="rId46"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Master" Target="slideMasters/slideMaster20.xml"/><Relationship Id="rId29" Type="http://schemas.openxmlformats.org/officeDocument/2006/relationships/slideMaster" Target="slideMasters/slideMaster29.xml"/><Relationship Id="rId41" Type="http://schemas.openxmlformats.org/officeDocument/2006/relationships/slideMaster" Target="slideMasters/slideMaster41.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Master" Target="slideMasters/slideMaster32.xml"/><Relationship Id="rId37" Type="http://schemas.openxmlformats.org/officeDocument/2006/relationships/slideMaster" Target="slideMasters/slideMaster37.xml"/><Relationship Id="rId40" Type="http://schemas.openxmlformats.org/officeDocument/2006/relationships/slideMaster" Target="slideMasters/slideMaster40.xml"/><Relationship Id="rId45" Type="http://schemas.openxmlformats.org/officeDocument/2006/relationships/slide" Target="slides/slide4.xml"/><Relationship Id="rId53" Type="http://schemas.openxmlformats.org/officeDocument/2006/relationships/slide" Target="slides/slide12.xml"/><Relationship Id="rId58"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Master" Target="slideMasters/slideMaster36.xml"/><Relationship Id="rId49" Type="http://schemas.openxmlformats.org/officeDocument/2006/relationships/slide" Target="slides/slide8.xml"/><Relationship Id="rId57"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Master" Target="slideMasters/slideMaster31.xml"/><Relationship Id="rId44" Type="http://schemas.openxmlformats.org/officeDocument/2006/relationships/slide" Target="slides/slide3.xml"/><Relationship Id="rId52" Type="http://schemas.openxmlformats.org/officeDocument/2006/relationships/slide" Target="slides/slide1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Master" Target="slideMasters/slideMaster30.xml"/><Relationship Id="rId35" Type="http://schemas.openxmlformats.org/officeDocument/2006/relationships/slideMaster" Target="slideMasters/slideMaster35.xml"/><Relationship Id="rId43" Type="http://schemas.openxmlformats.org/officeDocument/2006/relationships/slide" Target="slides/slide2.xml"/><Relationship Id="rId48" Type="http://schemas.openxmlformats.org/officeDocument/2006/relationships/slide" Target="slides/slide7.xml"/><Relationship Id="rId56"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 Target="slides/slide10.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75C86D-8E46-4982-902B-D08E8CC58053}" type="datetimeFigureOut">
              <a:rPr lang="en-US" smtClean="0"/>
              <a:t>2014-01-23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20D3D2-FE5B-43EE-84D8-508DD611B538}" type="slidenum">
              <a:rPr lang="en-US" smtClean="0"/>
              <a:t>‹#›</a:t>
            </a:fld>
            <a:endParaRPr lang="en-US"/>
          </a:p>
        </p:txBody>
      </p:sp>
    </p:spTree>
    <p:extLst>
      <p:ext uri="{BB962C8B-B14F-4D97-AF65-F5344CB8AC3E}">
        <p14:creationId xmlns:p14="http://schemas.microsoft.com/office/powerpoint/2010/main" val="35145854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notes field is</a:t>
            </a:r>
            <a:r>
              <a:rPr lang="en-US" baseline="0" dirty="0" smtClean="0"/>
              <a:t> used such that the notes are what a narrator would say while the slide is on the screen.</a:t>
            </a:r>
          </a:p>
          <a:p>
            <a:endParaRPr lang="en-US" baseline="0" dirty="0" smtClean="0"/>
          </a:p>
          <a:p>
            <a:r>
              <a:rPr lang="en-US" baseline="0" dirty="0" smtClean="0"/>
              <a:t>The screens show screen shots which are sometimes very data dense so the narration can be quite helpful.</a:t>
            </a:r>
            <a:endParaRPr lang="en-US" dirty="0"/>
          </a:p>
        </p:txBody>
      </p:sp>
      <p:sp>
        <p:nvSpPr>
          <p:cNvPr id="4" name="Slide Number Placeholder 3"/>
          <p:cNvSpPr>
            <a:spLocks noGrp="1"/>
          </p:cNvSpPr>
          <p:nvPr>
            <p:ph type="sldNum" sz="quarter" idx="10"/>
          </p:nvPr>
        </p:nvSpPr>
        <p:spPr/>
        <p:txBody>
          <a:bodyPr/>
          <a:lstStyle/>
          <a:p>
            <a:fld id="{DB20D3D2-FE5B-43EE-84D8-508DD611B538}" type="slidenum">
              <a:rPr lang="en-US" smtClean="0"/>
              <a:t>1</a:t>
            </a:fld>
            <a:endParaRPr lang="en-US"/>
          </a:p>
        </p:txBody>
      </p:sp>
    </p:spTree>
    <p:extLst>
      <p:ext uri="{BB962C8B-B14F-4D97-AF65-F5344CB8AC3E}">
        <p14:creationId xmlns:p14="http://schemas.microsoft.com/office/powerpoint/2010/main" val="23715850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7 day chart shows that we are at a high point which probably caused the alert but there is nothing exceptional about</a:t>
            </a:r>
            <a:r>
              <a:rPr lang="en-US" baseline="0" dirty="0" smtClean="0"/>
              <a:t> today vs recent history.  A steady rise through the day and a sudden drop late in the day (probably a purge event).</a:t>
            </a:r>
          </a:p>
          <a:p>
            <a:endParaRPr lang="en-US" baseline="0" dirty="0" smtClean="0"/>
          </a:p>
          <a:p>
            <a:r>
              <a:rPr lang="en-US" baseline="0" dirty="0" smtClean="0"/>
              <a:t>Moving to a 45 day chart (the longest chart you can have with hour data) shows an uptrend with higher highs and higher lows. The last day is a new high water mark, confirming that the alert is probably something new and likely to ‘keep getting worse’.</a:t>
            </a:r>
          </a:p>
          <a:p>
            <a:endParaRPr lang="en-US" baseline="0" dirty="0" smtClean="0"/>
          </a:p>
          <a:p>
            <a:r>
              <a:rPr lang="en-US" dirty="0" smtClean="0"/>
              <a:t>Based just on these charts, todays event is ‘normal’ but ‘concerning’.   I probably do not have to take action immediately, but ignoring it will not likely work out well. Knowing what</a:t>
            </a:r>
            <a:r>
              <a:rPr lang="en-US" baseline="0" dirty="0" smtClean="0"/>
              <a:t> the system does, what the likely impacts of continuing on this trend are, and other ‘shop knowledge’ the SMEs bring to an analysis like this, goes a long way to reading the charts appropriately.</a:t>
            </a:r>
          </a:p>
          <a:p>
            <a:endParaRPr lang="en-US" baseline="0" dirty="0" smtClean="0"/>
          </a:p>
          <a:p>
            <a:r>
              <a:rPr lang="en-US" baseline="0" dirty="0" smtClean="0"/>
              <a:t>It is impossible for the BCO tool or capacity planning group to read these charts appropriately without some idea of what the system is and does.  While some charts are patently bad news regardless of the application, there is still some knowledge that informs interpretation of the charts.  Reading charts takes practice. The BCO team would like to help you read the chats, and will need your experience and understanding of the systems to interpret the chats effectively and appropriately.</a:t>
            </a:r>
          </a:p>
          <a:p>
            <a:endParaRPr lang="en-US" dirty="0"/>
          </a:p>
        </p:txBody>
      </p:sp>
      <p:sp>
        <p:nvSpPr>
          <p:cNvPr id="4" name="Slide Number Placeholder 3"/>
          <p:cNvSpPr>
            <a:spLocks noGrp="1"/>
          </p:cNvSpPr>
          <p:nvPr>
            <p:ph type="sldNum" sz="quarter" idx="10"/>
          </p:nvPr>
        </p:nvSpPr>
        <p:spPr/>
        <p:txBody>
          <a:bodyPr/>
          <a:lstStyle/>
          <a:p>
            <a:fld id="{DB20D3D2-FE5B-43EE-84D8-508DD611B538}" type="slidenum">
              <a:rPr lang="en-US" smtClean="0"/>
              <a:t>10</a:t>
            </a:fld>
            <a:endParaRPr lang="en-US"/>
          </a:p>
        </p:txBody>
      </p:sp>
    </p:spTree>
    <p:extLst>
      <p:ext uri="{BB962C8B-B14F-4D97-AF65-F5344CB8AC3E}">
        <p14:creationId xmlns:p14="http://schemas.microsoft.com/office/powerpoint/2010/main" val="9047284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analysis showed that there was an</a:t>
            </a:r>
            <a:r>
              <a:rPr lang="en-US" baseline="0" dirty="0" smtClean="0"/>
              <a:t> uptrend but the activity is ‘normal’ if elevated over the recent history. So while this does not likely present an immediate threat, some action should be considered.</a:t>
            </a:r>
          </a:p>
          <a:p>
            <a:endParaRPr lang="en-US" baseline="0" dirty="0" smtClean="0"/>
          </a:p>
          <a:p>
            <a:r>
              <a:rPr lang="en-US" baseline="0" dirty="0" smtClean="0"/>
              <a:t>We like to review the ‘do nothing option’ first as it focuses on the likely (bad) impacts and shows that some action is (likely) needed.  That said, I am a fan of purposefully taking no action as my action plan, as long as the decision is made based on other choices and a reasonably complete review of options, costs, benefits and likely outcomes.</a:t>
            </a:r>
          </a:p>
          <a:p>
            <a:endParaRPr lang="en-US" baseline="0" dirty="0" smtClean="0"/>
          </a:p>
          <a:p>
            <a:r>
              <a:rPr lang="en-US" baseline="0" dirty="0" smtClean="0"/>
              <a:t>Options need not necessarily mean to add infrastructure resources. Re-allocation of existing resources are perfectly acceptable, and are easily justifiable based on the long term trends shown by BCO.  That disk space you though you would need for logs may not be as used as expected, so would make a great place to ‘barrow from’.  Resource efficiency is becoming more important, and issues like this are a perfect time to make efficiency changes.</a:t>
            </a:r>
          </a:p>
        </p:txBody>
      </p:sp>
      <p:sp>
        <p:nvSpPr>
          <p:cNvPr id="4" name="Slide Number Placeholder 3"/>
          <p:cNvSpPr>
            <a:spLocks noGrp="1"/>
          </p:cNvSpPr>
          <p:nvPr>
            <p:ph type="sldNum" sz="quarter" idx="10"/>
          </p:nvPr>
        </p:nvSpPr>
        <p:spPr/>
        <p:txBody>
          <a:bodyPr/>
          <a:lstStyle/>
          <a:p>
            <a:fld id="{DB20D3D2-FE5B-43EE-84D8-508DD611B538}" type="slidenum">
              <a:rPr lang="en-US" smtClean="0"/>
              <a:t>11</a:t>
            </a:fld>
            <a:endParaRPr lang="en-US"/>
          </a:p>
        </p:txBody>
      </p:sp>
    </p:spTree>
    <p:extLst>
      <p:ext uri="{BB962C8B-B14F-4D97-AF65-F5344CB8AC3E}">
        <p14:creationId xmlns:p14="http://schemas.microsoft.com/office/powerpoint/2010/main" val="19888662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it is your turn.</a:t>
            </a:r>
          </a:p>
          <a:p>
            <a:endParaRPr lang="en-US" dirty="0" smtClean="0"/>
          </a:p>
          <a:p>
            <a:r>
              <a:rPr lang="en-US" dirty="0" smtClean="0"/>
              <a:t>You are encouraged to find devices that are of interest to you.  The systems can be assembled</a:t>
            </a:r>
            <a:r>
              <a:rPr lang="en-US" baseline="0" dirty="0" smtClean="0"/>
              <a:t> into groups, services, application or whatever you find helpful.</a:t>
            </a:r>
          </a:p>
          <a:p>
            <a:endParaRPr lang="en-US" baseline="0" dirty="0" smtClean="0"/>
          </a:p>
          <a:p>
            <a:r>
              <a:rPr lang="en-US" baseline="0" dirty="0" smtClean="0"/>
              <a:t>Once gathered together, reports can be generated then updated easily.  Mature reports, reports you find most helpful, can be scheduled and mailed to you.  You do not need to create reports ‘from scratch’ but can barrow reports already made.</a:t>
            </a:r>
          </a:p>
          <a:p>
            <a:endParaRPr lang="en-US" baseline="0" dirty="0" smtClean="0"/>
          </a:p>
          <a:p>
            <a:r>
              <a:rPr lang="en-US" baseline="0" dirty="0" smtClean="0"/>
              <a:t>As the systems are better understood, these can be compared to the business metrics, or counts of work.  These comparisons help with correlation analysis, ‘what if’ scenarios, and forecasting.</a:t>
            </a:r>
          </a:p>
          <a:p>
            <a:endParaRPr lang="en-US" baseline="0" dirty="0" smtClean="0"/>
          </a:p>
          <a:p>
            <a:r>
              <a:rPr lang="en-US" baseline="0" dirty="0" smtClean="0"/>
              <a:t>Turn this monitoring data in to actionable intelligence, and </a:t>
            </a:r>
            <a:r>
              <a:rPr lang="en-US" baseline="0" smtClean="0"/>
              <a:t>take action on it.</a:t>
            </a:r>
            <a:endParaRPr lang="en-US" dirty="0"/>
          </a:p>
        </p:txBody>
      </p:sp>
      <p:sp>
        <p:nvSpPr>
          <p:cNvPr id="4" name="Slide Number Placeholder 3"/>
          <p:cNvSpPr>
            <a:spLocks noGrp="1"/>
          </p:cNvSpPr>
          <p:nvPr>
            <p:ph type="sldNum" sz="quarter" idx="10"/>
          </p:nvPr>
        </p:nvSpPr>
        <p:spPr/>
        <p:txBody>
          <a:bodyPr/>
          <a:lstStyle/>
          <a:p>
            <a:fld id="{DB20D3D2-FE5B-43EE-84D8-508DD611B538}" type="slidenum">
              <a:rPr lang="en-US" smtClean="0"/>
              <a:t>12</a:t>
            </a:fld>
            <a:endParaRPr lang="en-US"/>
          </a:p>
        </p:txBody>
      </p:sp>
    </p:spTree>
    <p:extLst>
      <p:ext uri="{BB962C8B-B14F-4D97-AF65-F5344CB8AC3E}">
        <p14:creationId xmlns:p14="http://schemas.microsoft.com/office/powerpoint/2010/main" val="3981941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use case is a real use case of a mount point on</a:t>
            </a:r>
            <a:r>
              <a:rPr lang="en-US" baseline="0" dirty="0" smtClean="0"/>
              <a:t> the BCO server triggering an alert.</a:t>
            </a:r>
          </a:p>
          <a:p>
            <a:endParaRPr lang="en-US" baseline="0" dirty="0" smtClean="0"/>
          </a:p>
          <a:p>
            <a:r>
              <a:rPr lang="en-US" baseline="0" dirty="0" smtClean="0"/>
              <a:t>The server group in charge of our physical (or virtual) server got a notice.  They evaluated it and sent it to the SME listed for the server.  We got the message above with a request to ‘respond’.</a:t>
            </a:r>
          </a:p>
          <a:p>
            <a:endParaRPr lang="en-US" baseline="0" dirty="0" smtClean="0"/>
          </a:p>
          <a:p>
            <a:r>
              <a:rPr lang="en-US" baseline="0" dirty="0" smtClean="0"/>
              <a:t>The alert shows us that one of our servers has ‘</a:t>
            </a:r>
            <a:r>
              <a:rPr lang="en-US" baseline="0" dirty="0" err="1" smtClean="0"/>
              <a:t>filesystem</a:t>
            </a:r>
            <a:r>
              <a:rPr lang="en-US" baseline="0" dirty="0" smtClean="0"/>
              <a:t> is 90% used – WARNING’ , this is not yet critical according the </a:t>
            </a:r>
            <a:r>
              <a:rPr lang="en-US" baseline="0" dirty="0" err="1" smtClean="0"/>
              <a:t>the</a:t>
            </a:r>
            <a:r>
              <a:rPr lang="en-US" baseline="0" dirty="0" smtClean="0"/>
              <a:t> alert.  This is, in fact, our second warning to as many days. </a:t>
            </a:r>
          </a:p>
          <a:p>
            <a:endParaRPr lang="en-US" baseline="0" dirty="0" smtClean="0"/>
          </a:p>
          <a:p>
            <a:r>
              <a:rPr lang="en-US" baseline="0" dirty="0" smtClean="0"/>
              <a:t>Problem statement:  </a:t>
            </a:r>
            <a:r>
              <a:rPr lang="en-US" sz="1200" b="0" i="0" u="none" strike="noStrike" kern="1200" baseline="0" dirty="0" smtClean="0">
                <a:solidFill>
                  <a:schemeClr val="tx1"/>
                </a:solidFill>
                <a:latin typeface="+mn-lt"/>
                <a:ea typeface="+mn-ea"/>
                <a:cs typeface="+mn-cs"/>
              </a:rPr>
              <a:t>pwauslbmcapp02   </a:t>
            </a:r>
            <a:r>
              <a:rPr lang="en-US" sz="1200" b="0" i="0" u="none" strike="noStrike" kern="1200" baseline="0" dirty="0" err="1" smtClean="0">
                <a:solidFill>
                  <a:schemeClr val="tx1"/>
                </a:solidFill>
                <a:latin typeface="+mn-lt"/>
                <a:ea typeface="+mn-ea"/>
                <a:cs typeface="+mn-cs"/>
              </a:rPr>
              <a:t>Filesystem</a:t>
            </a:r>
            <a:r>
              <a:rPr lang="en-US" sz="1200" b="0" i="0" u="none" strike="noStrike" kern="1200" baseline="0" dirty="0" smtClean="0">
                <a:solidFill>
                  <a:schemeClr val="tx1"/>
                </a:solidFill>
                <a:latin typeface="+mn-lt"/>
                <a:ea typeface="+mn-ea"/>
                <a:cs typeface="+mn-cs"/>
              </a:rPr>
              <a:t> /opt/</a:t>
            </a:r>
            <a:r>
              <a:rPr lang="en-US" sz="1200" b="0" i="0" u="none" strike="noStrike" kern="1200" baseline="0" dirty="0" err="1" smtClean="0">
                <a:solidFill>
                  <a:schemeClr val="tx1"/>
                </a:solidFill>
                <a:latin typeface="+mn-lt"/>
                <a:ea typeface="+mn-ea"/>
                <a:cs typeface="+mn-cs"/>
              </a:rPr>
              <a:t>bmc</a:t>
            </a:r>
            <a:r>
              <a:rPr lang="en-US" sz="1200" b="0" i="0" u="none" strike="noStrike" kern="1200" baseline="0" dirty="0" smtClean="0">
                <a:solidFill>
                  <a:schemeClr val="tx1"/>
                </a:solidFill>
                <a:latin typeface="+mn-lt"/>
                <a:ea typeface="+mn-ea"/>
                <a:cs typeface="+mn-cs"/>
              </a:rPr>
              <a:t>/BCO is 90% used</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As application SMEs we know this is the server that does much of the ‘back end’ work of creating reports, doing our ETL (extract data from our sources, transform that data, and load that data into our database), and some administrative tasks.  While it is not the web front end, end users will use this server for report generation.</a:t>
            </a:r>
            <a:endParaRPr lang="en-US" dirty="0"/>
          </a:p>
        </p:txBody>
      </p:sp>
      <p:sp>
        <p:nvSpPr>
          <p:cNvPr id="4" name="Slide Number Placeholder 3"/>
          <p:cNvSpPr>
            <a:spLocks noGrp="1"/>
          </p:cNvSpPr>
          <p:nvPr>
            <p:ph type="sldNum" sz="quarter" idx="10"/>
          </p:nvPr>
        </p:nvSpPr>
        <p:spPr/>
        <p:txBody>
          <a:bodyPr/>
          <a:lstStyle/>
          <a:p>
            <a:fld id="{DB20D3D2-FE5B-43EE-84D8-508DD611B538}" type="slidenum">
              <a:rPr lang="en-US" smtClean="0"/>
              <a:t>2</a:t>
            </a:fld>
            <a:endParaRPr lang="en-US"/>
          </a:p>
        </p:txBody>
      </p:sp>
    </p:spTree>
    <p:extLst>
      <p:ext uri="{BB962C8B-B14F-4D97-AF65-F5344CB8AC3E}">
        <p14:creationId xmlns:p14="http://schemas.microsoft.com/office/powerpoint/2010/main" val="14110548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now know what we need to find out, and asked these questions?  (not all required BCO or its data).</a:t>
            </a:r>
          </a:p>
          <a:p>
            <a:endParaRPr lang="en-US" baseline="0" dirty="0" smtClean="0"/>
          </a:p>
          <a:p>
            <a:r>
              <a:rPr lang="en-US" baseline="0" dirty="0" smtClean="0"/>
              <a:t>Is the application down or giving errors?  We logged in as a user and went to a few screens.  Result - No errors, no unusual delays. This implies we have some time to investigate.</a:t>
            </a:r>
          </a:p>
          <a:p>
            <a:endParaRPr lang="en-US" baseline="0" dirty="0" smtClean="0"/>
          </a:p>
          <a:p>
            <a:r>
              <a:rPr lang="en-US" dirty="0" smtClean="0"/>
              <a:t>What is the history of the general resources on the server?  We do not know but </a:t>
            </a:r>
            <a:r>
              <a:rPr lang="en-US" baseline="0" dirty="0" smtClean="0"/>
              <a:t>BCO will (likely) show this.</a:t>
            </a:r>
          </a:p>
          <a:p>
            <a:endParaRPr lang="en-US" baseline="0" dirty="0" smtClean="0"/>
          </a:p>
          <a:p>
            <a:r>
              <a:rPr lang="en-US" baseline="0" dirty="0" smtClean="0"/>
              <a:t>What is the history of the specific resource?  We do not know but BCO will (likely) show this.</a:t>
            </a:r>
          </a:p>
          <a:p>
            <a:endParaRPr lang="en-US" baseline="0" dirty="0" smtClean="0"/>
          </a:p>
          <a:p>
            <a:r>
              <a:rPr lang="en-US" baseline="0" dirty="0" smtClean="0"/>
              <a:t>What happens when no action is taken?  An internal discussion will show the downside of no action. This tends to show much of the bad things that can happen with no action, and tends to show why action is needed and how soon.</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DB20D3D2-FE5B-43EE-84D8-508DD611B538}" type="slidenum">
              <a:rPr lang="en-US" smtClean="0"/>
              <a:t>3</a:t>
            </a:fld>
            <a:endParaRPr lang="en-US"/>
          </a:p>
        </p:txBody>
      </p:sp>
    </p:spTree>
    <p:extLst>
      <p:ext uri="{BB962C8B-B14F-4D97-AF65-F5344CB8AC3E}">
        <p14:creationId xmlns:p14="http://schemas.microsoft.com/office/powerpoint/2010/main" val="1339677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Log into BCO with LAN Username and Password.</a:t>
            </a:r>
          </a:p>
          <a:p>
            <a:endParaRPr lang="en-US" dirty="0" smtClean="0"/>
          </a:p>
          <a:p>
            <a:r>
              <a:rPr lang="en-US" dirty="0" smtClean="0"/>
              <a:t>BCO is open</a:t>
            </a:r>
            <a:r>
              <a:rPr lang="en-US" baseline="0" dirty="0" smtClean="0"/>
              <a:t> to all application managers and owners (especially on the business side), SMEs and ITG.   IF access is not setup, you can request it, or call the BCO admin group, and we will for you and your group.</a:t>
            </a:r>
          </a:p>
          <a:p>
            <a:endParaRPr lang="en-US" baseline="0" dirty="0" smtClean="0"/>
          </a:p>
          <a:p>
            <a:r>
              <a:rPr lang="en-US" baseline="0" dirty="0" smtClean="0"/>
              <a:t>Michelle </a:t>
            </a:r>
            <a:r>
              <a:rPr lang="en-US" baseline="0" dirty="0" err="1" smtClean="0"/>
              <a:t>Desrosiers</a:t>
            </a:r>
            <a:r>
              <a:rPr lang="en-US" baseline="0" dirty="0" smtClean="0"/>
              <a:t>, Ben Davies (Rick </a:t>
            </a:r>
            <a:r>
              <a:rPr lang="en-US" baseline="0" dirty="0" err="1" smtClean="0"/>
              <a:t>Kickert</a:t>
            </a:r>
            <a:r>
              <a:rPr lang="en-US" baseline="0" dirty="0" smtClean="0"/>
              <a:t>, Manager)</a:t>
            </a:r>
          </a:p>
          <a:p>
            <a:endParaRPr lang="en-US" baseline="0" dirty="0" smtClean="0"/>
          </a:p>
          <a:p>
            <a:r>
              <a:rPr lang="en-US" baseline="0" dirty="0" smtClean="0"/>
              <a:t>=============</a:t>
            </a:r>
            <a:endParaRPr lang="en-US" dirty="0" smtClean="0"/>
          </a:p>
          <a:p>
            <a:endParaRPr lang="en-US" dirty="0" smtClean="0"/>
          </a:p>
          <a:p>
            <a:r>
              <a:rPr lang="en-US" dirty="0" err="1" smtClean="0"/>
              <a:t>AccessNow</a:t>
            </a:r>
            <a:r>
              <a:rPr lang="en-US" dirty="0" smtClean="0"/>
              <a:t>!</a:t>
            </a:r>
            <a:r>
              <a:rPr lang="en-US" baseline="0" dirty="0" smtClean="0"/>
              <a:t> Request to the group BCO Viewer.</a:t>
            </a:r>
          </a:p>
          <a:p>
            <a:r>
              <a:rPr lang="en-US" baseline="0" dirty="0" smtClean="0"/>
              <a:t>Also may request BCO User (allows ability to change Workspace reports and charts).</a:t>
            </a:r>
          </a:p>
          <a:p>
            <a:r>
              <a:rPr lang="en-US" baseline="0" dirty="0" smtClean="0"/>
              <a:t>Login with LAN ID and Password</a:t>
            </a:r>
          </a:p>
          <a:p>
            <a:endParaRPr lang="en-US" baseline="0" dirty="0" smtClean="0"/>
          </a:p>
          <a:p>
            <a:r>
              <a:rPr lang="en-US" baseline="0" dirty="0" err="1" smtClean="0"/>
              <a:t>AccessNow</a:t>
            </a:r>
            <a:r>
              <a:rPr lang="en-US" baseline="0" dirty="0" smtClean="0"/>
              <a:t>!  Become the user of record</a:t>
            </a:r>
          </a:p>
          <a:p>
            <a:r>
              <a:rPr lang="en-US" baseline="0" dirty="0" smtClean="0"/>
              <a:t>Submit  | Windows  | Add Access</a:t>
            </a:r>
          </a:p>
          <a:p>
            <a:r>
              <a:rPr lang="en-US" baseline="0" dirty="0" smtClean="0"/>
              <a:t>Domain is  ADHCSCINT</a:t>
            </a:r>
          </a:p>
          <a:p>
            <a:r>
              <a:rPr lang="en-US" baseline="0" dirty="0" smtClean="0"/>
              <a:t>Search for </a:t>
            </a:r>
            <a:r>
              <a:rPr lang="en-US" b="1" baseline="0" dirty="0" smtClean="0"/>
              <a:t>BCO</a:t>
            </a:r>
            <a:r>
              <a:rPr lang="en-US" baseline="0" dirty="0" smtClean="0"/>
              <a:t>  Select  </a:t>
            </a:r>
            <a:r>
              <a:rPr lang="en-US" b="1" baseline="0" dirty="0" smtClean="0"/>
              <a:t>BCO Viewer  </a:t>
            </a:r>
            <a:r>
              <a:rPr lang="en-US" baseline="0" dirty="0" smtClean="0"/>
              <a:t>(or BCO User as appropriate)</a:t>
            </a:r>
          </a:p>
          <a:p>
            <a:r>
              <a:rPr lang="en-US" baseline="0" dirty="0" smtClean="0"/>
              <a:t>Justification text..</a:t>
            </a:r>
          </a:p>
          <a:p>
            <a:endParaRPr lang="en-US" baseline="0" dirty="0" smtClean="0"/>
          </a:p>
          <a:p>
            <a:r>
              <a:rPr lang="en-US" b="1" baseline="0" dirty="0" smtClean="0"/>
              <a:t>BCO Viewer</a:t>
            </a:r>
          </a:p>
          <a:p>
            <a:r>
              <a:rPr lang="en-US" baseline="0" dirty="0" smtClean="0"/>
              <a:t>BCO access is necessary to perform duties specific to monitoring the infrastructure and or application data available in the BCO tool. This access is mostly read only, and is to retrieve data for analysis and use reports available through the BCO tool.</a:t>
            </a:r>
          </a:p>
          <a:p>
            <a:endParaRPr lang="en-US" baseline="0" dirty="0" smtClean="0"/>
          </a:p>
          <a:p>
            <a:r>
              <a:rPr lang="en-US" b="1" baseline="0" dirty="0" smtClean="0"/>
              <a:t>BCO User</a:t>
            </a:r>
          </a:p>
          <a:p>
            <a:r>
              <a:rPr lang="en-US" dirty="0" smtClean="0"/>
              <a:t>As part of a capacity planning role, access to this group grants access to the BCO capacity planning tool.  This is required to perform duties as capacity planner</a:t>
            </a:r>
            <a:r>
              <a:rPr lang="en-US" baseline="0" dirty="0" smtClean="0"/>
              <a:t> and includes creating reports, creating analysis, and  monitoring the infrastructure and or application data available in the BCO tool.</a:t>
            </a:r>
          </a:p>
          <a:p>
            <a:endParaRPr lang="en-US" baseline="0" dirty="0" smtClean="0"/>
          </a:p>
        </p:txBody>
      </p:sp>
      <p:sp>
        <p:nvSpPr>
          <p:cNvPr id="4" name="Slide Number Placeholder 3"/>
          <p:cNvSpPr>
            <a:spLocks noGrp="1"/>
          </p:cNvSpPr>
          <p:nvPr>
            <p:ph type="sldNum" sz="quarter" idx="10"/>
          </p:nvPr>
        </p:nvSpPr>
        <p:spPr/>
        <p:txBody>
          <a:bodyPr/>
          <a:lstStyle/>
          <a:p>
            <a:fld id="{DB20D3D2-FE5B-43EE-84D8-508DD611B538}" type="slidenum">
              <a:rPr lang="en-US" smtClean="0"/>
              <a:t>4</a:t>
            </a:fld>
            <a:endParaRPr lang="en-US"/>
          </a:p>
        </p:txBody>
      </p:sp>
    </p:spTree>
    <p:extLst>
      <p:ext uri="{BB962C8B-B14F-4D97-AF65-F5344CB8AC3E}">
        <p14:creationId xmlns:p14="http://schemas.microsoft.com/office/powerpoint/2010/main" val="26033906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easiest way</a:t>
            </a:r>
            <a:r>
              <a:rPr lang="en-US" baseline="0" dirty="0" smtClean="0"/>
              <a:t> to start, when you have a server name </a:t>
            </a:r>
            <a:r>
              <a:rPr lang="en-US" baseline="0" dirty="0" err="1" smtClean="0"/>
              <a:t>alrady</a:t>
            </a:r>
            <a:r>
              <a:rPr lang="en-US" baseline="0" dirty="0" smtClean="0"/>
              <a:t> is the search in the top right of the screen.</a:t>
            </a:r>
          </a:p>
          <a:p>
            <a:endParaRPr lang="en-US" baseline="0" dirty="0" smtClean="0"/>
          </a:p>
          <a:p>
            <a:r>
              <a:rPr lang="en-US" baseline="0" dirty="0" smtClean="0"/>
              <a:t>Paste in the name of the device.  While the sys: is sometimes helpful, just the name generally works as well.</a:t>
            </a:r>
          </a:p>
          <a:p>
            <a:endParaRPr lang="en-US" baseline="0" dirty="0" smtClean="0"/>
          </a:p>
          <a:p>
            <a:r>
              <a:rPr lang="en-US" baseline="0" dirty="0" smtClean="0"/>
              <a:t>There is a large BCO manual and these search options are on </a:t>
            </a:r>
            <a:r>
              <a:rPr lang="en-US" dirty="0" smtClean="0"/>
              <a:t>Page 1536 in the 2869 page BCO</a:t>
            </a:r>
            <a:r>
              <a:rPr lang="en-US" baseline="0" dirty="0" smtClean="0"/>
              <a:t> 9.5.00 manual.</a:t>
            </a:r>
            <a:endParaRPr lang="en-US" dirty="0"/>
          </a:p>
        </p:txBody>
      </p:sp>
      <p:sp>
        <p:nvSpPr>
          <p:cNvPr id="4" name="Slide Number Placeholder 3"/>
          <p:cNvSpPr>
            <a:spLocks noGrp="1"/>
          </p:cNvSpPr>
          <p:nvPr>
            <p:ph type="sldNum" sz="quarter" idx="10"/>
          </p:nvPr>
        </p:nvSpPr>
        <p:spPr/>
        <p:txBody>
          <a:bodyPr/>
          <a:lstStyle/>
          <a:p>
            <a:fld id="{DB20D3D2-FE5B-43EE-84D8-508DD611B538}" type="slidenum">
              <a:rPr lang="en-US" smtClean="0"/>
              <a:t>5</a:t>
            </a:fld>
            <a:endParaRPr lang="en-US"/>
          </a:p>
        </p:txBody>
      </p:sp>
    </p:spTree>
    <p:extLst>
      <p:ext uri="{BB962C8B-B14F-4D97-AF65-F5344CB8AC3E}">
        <p14:creationId xmlns:p14="http://schemas.microsoft.com/office/powerpoint/2010/main" val="20526771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we have two servers with the same name.  This is not ‘normal’ but implies that the</a:t>
            </a:r>
            <a:r>
              <a:rPr lang="en-US" baseline="0" dirty="0" smtClean="0"/>
              <a:t> servers were ‘discovered’ independently but not reconciled as the same device.  We will keep this in mind as we progress.</a:t>
            </a:r>
          </a:p>
          <a:p>
            <a:endParaRPr lang="en-US" baseline="0" dirty="0" smtClean="0"/>
          </a:p>
          <a:p>
            <a:r>
              <a:rPr lang="en-US" baseline="0" dirty="0" smtClean="0"/>
              <a:t>We can tell a little about the devices based on the associated tags, and domains.  They seem to be PROD, Linux and virtual (versus dedicated hardware).</a:t>
            </a:r>
          </a:p>
          <a:p>
            <a:endParaRPr lang="en-US" baseline="0" dirty="0" smtClean="0"/>
          </a:p>
          <a:p>
            <a:r>
              <a:rPr lang="en-US" baseline="0" dirty="0" smtClean="0"/>
              <a:t>The first one is a ‘generic’ server and is probably the ‘odd one’</a:t>
            </a:r>
          </a:p>
          <a:p>
            <a:endParaRPr lang="en-US" baseline="0" dirty="0" smtClean="0"/>
          </a:p>
          <a:p>
            <a:r>
              <a:rPr lang="en-US" baseline="0" dirty="0" smtClean="0"/>
              <a:t>The second is a VMWare server and is probably the one that would be considered the ‘master’.</a:t>
            </a:r>
          </a:p>
          <a:p>
            <a:endParaRPr lang="en-US" baseline="0" dirty="0" smtClean="0"/>
          </a:p>
          <a:p>
            <a:r>
              <a:rPr lang="en-US" baseline="0" dirty="0" smtClean="0"/>
              <a:t>The icons are different suggesting the type.</a:t>
            </a:r>
            <a:endParaRPr lang="en-US" dirty="0"/>
          </a:p>
        </p:txBody>
      </p:sp>
      <p:sp>
        <p:nvSpPr>
          <p:cNvPr id="4" name="Slide Number Placeholder 3"/>
          <p:cNvSpPr>
            <a:spLocks noGrp="1"/>
          </p:cNvSpPr>
          <p:nvPr>
            <p:ph type="sldNum" sz="quarter" idx="10"/>
          </p:nvPr>
        </p:nvSpPr>
        <p:spPr/>
        <p:txBody>
          <a:bodyPr/>
          <a:lstStyle/>
          <a:p>
            <a:fld id="{DB20D3D2-FE5B-43EE-84D8-508DD611B538}" type="slidenum">
              <a:rPr lang="en-US" smtClean="0"/>
              <a:t>6</a:t>
            </a:fld>
            <a:endParaRPr lang="en-US"/>
          </a:p>
        </p:txBody>
      </p:sp>
    </p:spTree>
    <p:extLst>
      <p:ext uri="{BB962C8B-B14F-4D97-AF65-F5344CB8AC3E}">
        <p14:creationId xmlns:p14="http://schemas.microsoft.com/office/powerpoint/2010/main" val="2301201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Clicking the name will navigate on the left to the device (in</a:t>
            </a:r>
            <a:r>
              <a:rPr lang="en-US" baseline="0" dirty="0" smtClean="0"/>
              <a:t> this case)</a:t>
            </a:r>
            <a:r>
              <a:rPr lang="en-US" dirty="0" smtClean="0"/>
              <a:t>.  The panel on the right describes the</a:t>
            </a:r>
            <a:r>
              <a:rPr lang="en-US" baseline="0" dirty="0" smtClean="0"/>
              <a:t> noun or object on the left.</a:t>
            </a:r>
          </a:p>
          <a:p>
            <a:endParaRPr lang="en-US" baseline="0" dirty="0" smtClean="0"/>
          </a:p>
          <a:p>
            <a:r>
              <a:rPr lang="en-US" baseline="0" dirty="0" smtClean="0"/>
              <a:t>There are three tabs of Summary, Metrics, and Hierarchy.</a:t>
            </a:r>
          </a:p>
          <a:p>
            <a:endParaRPr lang="en-US" baseline="0" dirty="0" smtClean="0"/>
          </a:p>
          <a:p>
            <a:r>
              <a:rPr lang="en-US" baseline="0" dirty="0" smtClean="0"/>
              <a:t>Summary shows things about noun on the left.  As this is a server name you see the OS, environment, size of CPU, amount of memory etc.</a:t>
            </a:r>
          </a:p>
          <a:p>
            <a:endParaRPr lang="en-US" baseline="0" dirty="0" smtClean="0"/>
          </a:p>
          <a:p>
            <a:r>
              <a:rPr lang="en-US" baseline="0" dirty="0" smtClean="0"/>
              <a:t>Metrics shows metrics associated with the noun on the left.  Top half are slow moving metrics like OS and version, number of CPUs installed, clock rate of CPUs etc.  These metrics can change but do not change often.  If plotted these would tend to be a straight line over time.</a:t>
            </a:r>
          </a:p>
          <a:p>
            <a:endParaRPr lang="en-US" baseline="0" dirty="0" smtClean="0"/>
          </a:p>
          <a:p>
            <a:r>
              <a:rPr lang="en-US" baseline="0" dirty="0" smtClean="0"/>
              <a:t>The bottom half are volatile metrics like CPU utilization, storage utilization, Disk IO rate, Network Error rate etc.  These metrics can come from a number of monitoring tools. BCO queries these monitoring tools once a day (generally) and creates 15 minute time slices for the metrics.  These are then aggregated into hour, day, week etc. metrics, and are stored essentially ‘forever’. These aggregated metrics are useful for seeing long term trends.</a:t>
            </a:r>
          </a:p>
          <a:p>
            <a:endParaRPr lang="en-US" baseline="0" dirty="0" smtClean="0"/>
          </a:p>
          <a:p>
            <a:r>
              <a:rPr lang="en-US" dirty="0" smtClean="0"/>
              <a:t>Hierarchy shows which ‘parents’ (such as applications) have this noun associated. And shows which</a:t>
            </a:r>
            <a:r>
              <a:rPr lang="en-US" baseline="0" dirty="0" smtClean="0"/>
              <a:t> ‘children’ this noun has.</a:t>
            </a:r>
            <a:endParaRPr lang="en-US" dirty="0"/>
          </a:p>
        </p:txBody>
      </p:sp>
      <p:sp>
        <p:nvSpPr>
          <p:cNvPr id="4" name="Slide Number Placeholder 3"/>
          <p:cNvSpPr>
            <a:spLocks noGrp="1"/>
          </p:cNvSpPr>
          <p:nvPr>
            <p:ph type="sldNum" sz="quarter" idx="10"/>
          </p:nvPr>
        </p:nvSpPr>
        <p:spPr/>
        <p:txBody>
          <a:bodyPr/>
          <a:lstStyle/>
          <a:p>
            <a:fld id="{DB20D3D2-FE5B-43EE-84D8-508DD611B538}" type="slidenum">
              <a:rPr lang="en-US" smtClean="0"/>
              <a:t>7</a:t>
            </a:fld>
            <a:endParaRPr lang="en-US"/>
          </a:p>
        </p:txBody>
      </p:sp>
    </p:spTree>
    <p:extLst>
      <p:ext uri="{BB962C8B-B14F-4D97-AF65-F5344CB8AC3E}">
        <p14:creationId xmlns:p14="http://schemas.microsoft.com/office/powerpoint/2010/main" val="7502434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Metrics shows metrics associated with the noun on the left.  Top half are slow moving metrics like OS and version, number of CPUs installed, clock rate of CPUs etc.  These metrics can change but do not change often.  If plotted these would tend to be a straight line over time.</a:t>
            </a:r>
          </a:p>
          <a:p>
            <a:endParaRPr lang="en-US" baseline="0" dirty="0" smtClean="0"/>
          </a:p>
          <a:p>
            <a:r>
              <a:rPr lang="en-US" baseline="0" dirty="0" smtClean="0"/>
              <a:t>The bottom half are volatile metrics like CPU utilization, storage utilization, Disk IO rate, Network Error rate etc.  These metrics can come from a number of monitoring tools. BCO queries these monitoring tools once a day (generally) and creates 15 minute time slices for the metrics.  These are then aggregated into hour, day, week etc. metrics, and are stored essentially ‘forever’. These aggregated metrics are useful for seeing long term trends.</a:t>
            </a:r>
          </a:p>
          <a:p>
            <a:endParaRPr lang="en-US" baseline="0" dirty="0" smtClean="0"/>
          </a:p>
          <a:p>
            <a:r>
              <a:rPr lang="en-US" baseline="0" dirty="0" smtClean="0"/>
              <a:t>Metrics can have </a:t>
            </a:r>
            <a:r>
              <a:rPr lang="en-US" baseline="0" dirty="0" err="1" smtClean="0"/>
              <a:t>subresources</a:t>
            </a:r>
            <a:r>
              <a:rPr lang="en-US" baseline="0" dirty="0" smtClean="0"/>
              <a:t>, such as a file system which can have individual mount points (c:\ d:\  /</a:t>
            </a:r>
            <a:r>
              <a:rPr lang="en-US" baseline="0" dirty="0" err="1" smtClean="0"/>
              <a:t>var</a:t>
            </a:r>
            <a:r>
              <a:rPr lang="en-US" baseline="0" dirty="0" smtClean="0"/>
              <a:t>  /opt </a:t>
            </a:r>
            <a:r>
              <a:rPr lang="en-US" baseline="0" dirty="0" err="1" smtClean="0"/>
              <a:t>etc</a:t>
            </a:r>
            <a:r>
              <a:rPr lang="en-US" baseline="0" dirty="0" smtClean="0"/>
              <a:t>) and network interface which can have </a:t>
            </a:r>
            <a:r>
              <a:rPr lang="en-US" baseline="0" dirty="0" err="1" smtClean="0"/>
              <a:t>subresources</a:t>
            </a:r>
            <a:r>
              <a:rPr lang="en-US" baseline="0" dirty="0" smtClean="0"/>
              <a:t> such as /lo /eth0 /wlan1</a:t>
            </a:r>
          </a:p>
          <a:p>
            <a:endParaRPr lang="en-US" baseline="0" dirty="0" smtClean="0"/>
          </a:p>
          <a:p>
            <a:r>
              <a:rPr lang="en-US" baseline="0" dirty="0" smtClean="0"/>
              <a:t>Find the metric of interest and click the graph icon to show a graph of that metric over time.</a:t>
            </a:r>
          </a:p>
          <a:p>
            <a:endParaRPr lang="en-US" dirty="0"/>
          </a:p>
        </p:txBody>
      </p:sp>
      <p:sp>
        <p:nvSpPr>
          <p:cNvPr id="4" name="Slide Number Placeholder 3"/>
          <p:cNvSpPr>
            <a:spLocks noGrp="1"/>
          </p:cNvSpPr>
          <p:nvPr>
            <p:ph type="sldNum" sz="quarter" idx="10"/>
          </p:nvPr>
        </p:nvSpPr>
        <p:spPr/>
        <p:txBody>
          <a:bodyPr/>
          <a:lstStyle/>
          <a:p>
            <a:fld id="{DB20D3D2-FE5B-43EE-84D8-508DD611B538}" type="slidenum">
              <a:rPr lang="en-US" smtClean="0"/>
              <a:t>8</a:t>
            </a:fld>
            <a:endParaRPr lang="en-US"/>
          </a:p>
        </p:txBody>
      </p:sp>
    </p:spTree>
    <p:extLst>
      <p:ext uri="{BB962C8B-B14F-4D97-AF65-F5344CB8AC3E}">
        <p14:creationId xmlns:p14="http://schemas.microsoft.com/office/powerpoint/2010/main" val="38149862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case we wanted a </a:t>
            </a:r>
            <a:r>
              <a:rPr lang="en-US" dirty="0" err="1" smtClean="0"/>
              <a:t>subresource</a:t>
            </a:r>
            <a:r>
              <a:rPr lang="en-US" dirty="0" smtClean="0"/>
              <a:t> of BYFS_USED_SPACE_PCT.</a:t>
            </a:r>
            <a:r>
              <a:rPr lang="en-US" baseline="0" dirty="0" smtClean="0"/>
              <a:t>   Said another way the mount points are shown By </a:t>
            </a:r>
            <a:r>
              <a:rPr lang="en-US" baseline="0" dirty="0" err="1" smtClean="0"/>
              <a:t>FileSysstem</a:t>
            </a:r>
            <a:r>
              <a:rPr lang="en-US" baseline="0" dirty="0" smtClean="0"/>
              <a:t> Used space as a percent.</a:t>
            </a:r>
          </a:p>
          <a:p>
            <a:endParaRPr lang="en-US" baseline="0" dirty="0" smtClean="0"/>
          </a:p>
          <a:p>
            <a:r>
              <a:rPr lang="en-US" baseline="0" dirty="0" smtClean="0"/>
              <a:t>Click the graph icon and see the metric over time.  Come back to this screen and choose another and both will be displayed.  This can be repeated for all of them (but there is an easier way).  Any other metric can be shown on the same chart, by navigating to the other metric and clicking the chart icon.</a:t>
            </a:r>
          </a:p>
          <a:p>
            <a:endParaRPr lang="en-US" baseline="0" dirty="0" smtClean="0"/>
          </a:p>
          <a:p>
            <a:r>
              <a:rPr lang="en-US" baseline="0" dirty="0" smtClean="0"/>
              <a:t>While not all combination are helpful or even makes sense. This is a powerful feature of BCO.</a:t>
            </a:r>
            <a:endParaRPr lang="en-US" dirty="0"/>
          </a:p>
        </p:txBody>
      </p:sp>
      <p:sp>
        <p:nvSpPr>
          <p:cNvPr id="4" name="Slide Number Placeholder 3"/>
          <p:cNvSpPr>
            <a:spLocks noGrp="1"/>
          </p:cNvSpPr>
          <p:nvPr>
            <p:ph type="sldNum" sz="quarter" idx="10"/>
          </p:nvPr>
        </p:nvSpPr>
        <p:spPr/>
        <p:txBody>
          <a:bodyPr/>
          <a:lstStyle/>
          <a:p>
            <a:fld id="{DB20D3D2-FE5B-43EE-84D8-508DD611B538}" type="slidenum">
              <a:rPr lang="en-US" smtClean="0"/>
              <a:t>9</a:t>
            </a:fld>
            <a:endParaRPr lang="en-US"/>
          </a:p>
        </p:txBody>
      </p:sp>
    </p:spTree>
    <p:extLst>
      <p:ext uri="{BB962C8B-B14F-4D97-AF65-F5344CB8AC3E}">
        <p14:creationId xmlns:p14="http://schemas.microsoft.com/office/powerpoint/2010/main" val="33944009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5.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6.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9.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3.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4.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7.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1.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2.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3.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4.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5.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7.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8.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9.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0.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01.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02.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4.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5.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6.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7.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8.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9.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0.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1.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2.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6.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7.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8.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9.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0.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1.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2.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5.xml"/></Relationships>
</file>

<file path=ppt/slideLayouts/_rels/slideLayout42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28.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29.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0.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1.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2.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3.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4.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6.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3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1.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2.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3.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4.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5.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51.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2.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3.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4.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5.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6.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7.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8.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9.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0.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1.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2.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3.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4.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65.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66.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67.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68.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69.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0.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1.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2.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3.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4.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5.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6.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9.xml"/></Relationships>
</file>

<file path=ppt/slideLayouts/_rels/slideLayout478.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79.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0.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1.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2.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3.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4.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5.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6.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7.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0.xml"/></Relationships>
</file>

<file path=ppt/slideLayouts/_rels/slideLayout489.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1.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2.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3.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4.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5.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6.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7.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8.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9.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0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01.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0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3.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4.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5.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6.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7.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8.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9.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0.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11.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1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83654395"/>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3455100"/>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47688" y="1524000"/>
            <a:ext cx="8316912" cy="4826000"/>
          </a:xfrm>
        </p:spPr>
        <p:txBody>
          <a:bodyPr/>
          <a:lstStyle/>
          <a:p>
            <a:pPr lvl="0"/>
            <a:r>
              <a:rPr lang="en-US" noProof="0" smtClean="0"/>
              <a:t>Click icon to add table</a:t>
            </a:r>
            <a:endParaRPr lang="en-US" noProof="0" dirty="0"/>
          </a:p>
        </p:txBody>
      </p:sp>
      <p:sp>
        <p:nvSpPr>
          <p:cNvPr id="4" name="Rectangle 15"/>
          <p:cNvSpPr>
            <a:spLocks noGrp="1" noChangeArrowheads="1"/>
          </p:cNvSpPr>
          <p:nvPr>
            <p:ph type="sldNum" sz="quarter" idx="10"/>
          </p:nvPr>
        </p:nvSpPr>
        <p:spPr>
          <a:ln/>
        </p:spPr>
        <p:txBody>
          <a:bodyPr/>
          <a:lstStyle>
            <a:lvl1pPr>
              <a:defRPr/>
            </a:lvl1pPr>
          </a:lstStyle>
          <a:p>
            <a:fld id="{39EB57C6-3D3B-40FB-B235-2C585CF3146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15223388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47689" y="1524000"/>
            <a:ext cx="4081462"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496301" y="6505575"/>
            <a:ext cx="457200" cy="200025"/>
          </a:xfrm>
        </p:spPr>
        <p:txBody>
          <a:bodyPr/>
          <a:lstStyle>
            <a:lvl1pPr>
              <a:defRPr/>
            </a:lvl1pPr>
          </a:lstStyle>
          <a:p>
            <a:fld id="{AB51987E-09C7-4129-8E88-CD7D0C3E53A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7317905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4674457"/>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3108172"/>
      </p:ext>
    </p:extLst>
  </p:cSld>
  <p:clrMapOvr>
    <a:masterClrMapping/>
  </p:clrMapOvr>
  <p:transition/>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3428931"/>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446381"/>
      </p:ext>
    </p:extLst>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7779822"/>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41977437"/>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920669"/>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3238128"/>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7"/>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7"/>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6394800"/>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0290408"/>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5334693"/>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3284712"/>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363238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4022007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12871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6959759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04759548"/>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7701301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253356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3632381"/>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4561581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6240792"/>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9554951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392672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1682052"/>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95671779"/>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9" name="Freeform 42"/>
            <p:cNvSpPr>
              <a:spLocks/>
            </p:cNvSpPr>
            <p:nvPr userDrawn="1"/>
          </p:nvSpPr>
          <p:spPr bwMode="auto">
            <a:xfrm>
              <a:off x="2674" y="2079"/>
              <a:ext cx="142" cy="45"/>
            </a:xfrm>
            <a:custGeom>
              <a:avLst/>
              <a:gdLst>
                <a:gd name="T0" fmla="*/ 873 w 60"/>
                <a:gd name="T1" fmla="*/ 18853 h 19"/>
                <a:gd name="T2" fmla="*/ 20708 w 60"/>
                <a:gd name="T3" fmla="*/ 18853 h 19"/>
                <a:gd name="T4" fmla="*/ 27389 w 60"/>
                <a:gd name="T5" fmla="*/ 14971 h 19"/>
                <a:gd name="T6" fmla="*/ 25849 w 60"/>
                <a:gd name="T7" fmla="*/ 7960 h 19"/>
                <a:gd name="T8" fmla="*/ 29545 w 60"/>
                <a:gd name="T9" fmla="*/ 3709 h 19"/>
                <a:gd name="T10" fmla="*/ 33193 w 60"/>
                <a:gd name="T11" fmla="*/ 7960 h 19"/>
                <a:gd name="T12" fmla="*/ 30369 w 60"/>
                <a:gd name="T13" fmla="*/ 14971 h 19"/>
                <a:gd name="T14" fmla="*/ 36520 w 60"/>
                <a:gd name="T15" fmla="*/ 18853 h 19"/>
                <a:gd name="T16" fmla="*/ 55411 w 60"/>
                <a:gd name="T17" fmla="*/ 18853 h 19"/>
                <a:gd name="T18" fmla="*/ 59041 w 60"/>
                <a:gd name="T19" fmla="*/ 18853 h 19"/>
                <a:gd name="T20" fmla="*/ 46181 w 60"/>
                <a:gd name="T21" fmla="*/ 3709 h 19"/>
                <a:gd name="T22" fmla="*/ 29545 w 60"/>
                <a:gd name="T23" fmla="*/ 0 h 19"/>
                <a:gd name="T24" fmla="*/ 11573 w 60"/>
                <a:gd name="T25" fmla="*/ 3709 h 19"/>
                <a:gd name="T26" fmla="*/ 0 w 60"/>
                <a:gd name="T27" fmla="*/ 18853 h 19"/>
                <a:gd name="T28" fmla="*/ 873 w 60"/>
                <a:gd name="T29" fmla="*/ 1885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0" name="Freeform 43"/>
            <p:cNvSpPr>
              <a:spLocks/>
            </p:cNvSpPr>
            <p:nvPr userDrawn="1"/>
          </p:nvSpPr>
          <p:spPr bwMode="auto">
            <a:xfrm>
              <a:off x="2693" y="2093"/>
              <a:ext cx="35" cy="21"/>
            </a:xfrm>
            <a:custGeom>
              <a:avLst/>
              <a:gdLst>
                <a:gd name="T0" fmla="*/ 11270 w 15"/>
                <a:gd name="T1" fmla="*/ 7117 h 9"/>
                <a:gd name="T2" fmla="*/ 828 w 15"/>
                <a:gd name="T3" fmla="*/ 7117 h 9"/>
                <a:gd name="T4" fmla="*/ 0 w 15"/>
                <a:gd name="T5" fmla="*/ 7117 h 9"/>
                <a:gd name="T6" fmla="*/ 11270 w 15"/>
                <a:gd name="T7" fmla="*/ 0 h 9"/>
                <a:gd name="T8" fmla="*/ 11270 w 15"/>
                <a:gd name="T9" fmla="*/ 0 h 9"/>
                <a:gd name="T10" fmla="*/ 11270 w 15"/>
                <a:gd name="T11" fmla="*/ 2553 h 9"/>
                <a:gd name="T12" fmla="*/ 13225 w 15"/>
                <a:gd name="T13" fmla="*/ 7117 h 9"/>
                <a:gd name="T14" fmla="*/ 11270 w 15"/>
                <a:gd name="T15" fmla="*/ 71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1" name="Freeform 44"/>
            <p:cNvSpPr>
              <a:spLocks/>
            </p:cNvSpPr>
            <p:nvPr userDrawn="1"/>
          </p:nvSpPr>
          <p:spPr bwMode="auto">
            <a:xfrm>
              <a:off x="2759" y="2093"/>
              <a:ext cx="35" cy="19"/>
            </a:xfrm>
            <a:custGeom>
              <a:avLst/>
              <a:gdLst>
                <a:gd name="T0" fmla="*/ 1932 w 15"/>
                <a:gd name="T1" fmla="*/ 8077 h 8"/>
                <a:gd name="T2" fmla="*/ 828 w 15"/>
                <a:gd name="T3" fmla="*/ 8077 h 8"/>
                <a:gd name="T4" fmla="*/ 2553 w 15"/>
                <a:gd name="T5" fmla="*/ 3028 h 8"/>
                <a:gd name="T6" fmla="*/ 2553 w 15"/>
                <a:gd name="T7" fmla="*/ 0 h 8"/>
                <a:gd name="T8" fmla="*/ 2553 w 15"/>
                <a:gd name="T9" fmla="*/ 0 h 8"/>
                <a:gd name="T10" fmla="*/ 13225 w 15"/>
                <a:gd name="T11" fmla="*/ 8077 h 8"/>
                <a:gd name="T12" fmla="*/ 13225 w 15"/>
                <a:gd name="T13" fmla="*/ 8077 h 8"/>
                <a:gd name="T14" fmla="*/ 1932 w 15"/>
                <a:gd name="T15" fmla="*/ 8077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2" name="Freeform 45"/>
            <p:cNvSpPr>
              <a:spLocks/>
            </p:cNvSpPr>
            <p:nvPr userDrawn="1"/>
          </p:nvSpPr>
          <p:spPr bwMode="auto">
            <a:xfrm>
              <a:off x="2667" y="2131"/>
              <a:ext cx="66" cy="87"/>
            </a:xfrm>
            <a:custGeom>
              <a:avLst/>
              <a:gdLst>
                <a:gd name="T0" fmla="*/ 26770 w 28"/>
                <a:gd name="T1" fmla="*/ 5589 h 37"/>
                <a:gd name="T2" fmla="*/ 21768 w 28"/>
                <a:gd name="T3" fmla="*/ 856 h 37"/>
                <a:gd name="T4" fmla="*/ 2044 w 28"/>
                <a:gd name="T5" fmla="*/ 0 h 37"/>
                <a:gd name="T6" fmla="*/ 0 w 28"/>
                <a:gd name="T7" fmla="*/ 10273 h 37"/>
                <a:gd name="T8" fmla="*/ 2044 w 28"/>
                <a:gd name="T9" fmla="*/ 23504 h 37"/>
                <a:gd name="T10" fmla="*/ 11357 w 28"/>
                <a:gd name="T11" fmla="*/ 34633 h 37"/>
                <a:gd name="T12" fmla="*/ 13396 w 28"/>
                <a:gd name="T13" fmla="*/ 31757 h 37"/>
                <a:gd name="T14" fmla="*/ 24663 w 28"/>
                <a:gd name="T15" fmla="*/ 12352 h 37"/>
                <a:gd name="T16" fmla="*/ 26770 w 28"/>
                <a:gd name="T17" fmla="*/ 5589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3" name="Freeform 46"/>
            <p:cNvSpPr>
              <a:spLocks/>
            </p:cNvSpPr>
            <p:nvPr userDrawn="1"/>
          </p:nvSpPr>
          <p:spPr bwMode="auto">
            <a:xfrm>
              <a:off x="2676" y="2142"/>
              <a:ext cx="45" cy="59"/>
            </a:xfrm>
            <a:custGeom>
              <a:avLst/>
              <a:gdLst>
                <a:gd name="T0" fmla="*/ 18853 w 19"/>
                <a:gd name="T1" fmla="*/ 3653 h 25"/>
                <a:gd name="T2" fmla="*/ 7960 w 19"/>
                <a:gd name="T3" fmla="*/ 21967 h 25"/>
                <a:gd name="T4" fmla="*/ 7079 w 19"/>
                <a:gd name="T5" fmla="*/ 24015 h 25"/>
                <a:gd name="T6" fmla="*/ 2070 w 19"/>
                <a:gd name="T7" fmla="*/ 15512 h 25"/>
                <a:gd name="T8" fmla="*/ 0 w 19"/>
                <a:gd name="T9" fmla="*/ 5704 h 25"/>
                <a:gd name="T10" fmla="*/ 874 w 19"/>
                <a:gd name="T11" fmla="*/ 0 h 25"/>
                <a:gd name="T12" fmla="*/ 15864 w 19"/>
                <a:gd name="T13" fmla="*/ 868 h 25"/>
                <a:gd name="T14" fmla="*/ 18853 w 19"/>
                <a:gd name="T15" fmla="*/ 2048 h 25"/>
                <a:gd name="T16" fmla="*/ 18853 w 19"/>
                <a:gd name="T17" fmla="*/ 3653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4" name="Freeform 47"/>
            <p:cNvSpPr>
              <a:spLocks/>
            </p:cNvSpPr>
            <p:nvPr userDrawn="1"/>
          </p:nvSpPr>
          <p:spPr bwMode="auto">
            <a:xfrm>
              <a:off x="2757" y="2128"/>
              <a:ext cx="66" cy="90"/>
            </a:xfrm>
            <a:custGeom>
              <a:avLst/>
              <a:gdLst>
                <a:gd name="T0" fmla="*/ 867 w 28"/>
                <a:gd name="T1" fmla="*/ 11612 h 38"/>
                <a:gd name="T2" fmla="*/ 13396 w 28"/>
                <a:gd name="T3" fmla="*/ 35458 h 38"/>
                <a:gd name="T4" fmla="*/ 15442 w 28"/>
                <a:gd name="T5" fmla="*/ 37573 h 38"/>
                <a:gd name="T6" fmla="*/ 23864 w 28"/>
                <a:gd name="T7" fmla="*/ 26837 h 38"/>
                <a:gd name="T8" fmla="*/ 26770 w 28"/>
                <a:gd name="T9" fmla="*/ 11612 h 38"/>
                <a:gd name="T10" fmla="*/ 24663 w 28"/>
                <a:gd name="T11" fmla="*/ 0 h 38"/>
                <a:gd name="T12" fmla="*/ 4818 w 28"/>
                <a:gd name="T13" fmla="*/ 2989 h 38"/>
                <a:gd name="T14" fmla="*/ 0 w 28"/>
                <a:gd name="T15" fmla="*/ 7079 h 38"/>
                <a:gd name="T16" fmla="*/ 867 w 28"/>
                <a:gd name="T17" fmla="*/ 1161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5" name="Freeform 48"/>
            <p:cNvSpPr>
              <a:spLocks/>
            </p:cNvSpPr>
            <p:nvPr userDrawn="1"/>
          </p:nvSpPr>
          <p:spPr bwMode="auto">
            <a:xfrm>
              <a:off x="2768" y="2142"/>
              <a:ext cx="45" cy="59"/>
            </a:xfrm>
            <a:custGeom>
              <a:avLst/>
              <a:gdLst>
                <a:gd name="T0" fmla="*/ 10068 w 19"/>
                <a:gd name="T1" fmla="*/ 21214 h 25"/>
                <a:gd name="T2" fmla="*/ 874 w 19"/>
                <a:gd name="T3" fmla="*/ 3653 h 25"/>
                <a:gd name="T4" fmla="*/ 0 w 19"/>
                <a:gd name="T5" fmla="*/ 2048 h 25"/>
                <a:gd name="T6" fmla="*/ 2070 w 19"/>
                <a:gd name="T7" fmla="*/ 868 h 25"/>
                <a:gd name="T8" fmla="*/ 16766 w 19"/>
                <a:gd name="T9" fmla="*/ 0 h 25"/>
                <a:gd name="T10" fmla="*/ 18853 w 19"/>
                <a:gd name="T11" fmla="*/ 3653 h 25"/>
                <a:gd name="T12" fmla="*/ 16766 w 19"/>
                <a:gd name="T13" fmla="*/ 16258 h 25"/>
                <a:gd name="T14" fmla="*/ 11612 w 19"/>
                <a:gd name="T15" fmla="*/ 24015 h 25"/>
                <a:gd name="T16" fmla="*/ 10068 w 19"/>
                <a:gd name="T17" fmla="*/ 21214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6" name="Freeform 49"/>
            <p:cNvSpPr>
              <a:spLocks/>
            </p:cNvSpPr>
            <p:nvPr userDrawn="1"/>
          </p:nvSpPr>
          <p:spPr bwMode="auto">
            <a:xfrm>
              <a:off x="2702" y="2164"/>
              <a:ext cx="85" cy="73"/>
            </a:xfrm>
            <a:custGeom>
              <a:avLst/>
              <a:gdLst>
                <a:gd name="T0" fmla="*/ 14389 w 36"/>
                <a:gd name="T1" fmla="*/ 2025 h 31"/>
                <a:gd name="T2" fmla="*/ 869 w 36"/>
                <a:gd name="T3" fmla="*/ 21648 h 31"/>
                <a:gd name="T4" fmla="*/ 0 w 36"/>
                <a:gd name="T5" fmla="*/ 23673 h 31"/>
                <a:gd name="T6" fmla="*/ 16285 w 36"/>
                <a:gd name="T7" fmla="*/ 29339 h 31"/>
                <a:gd name="T8" fmla="*/ 26197 w 36"/>
                <a:gd name="T9" fmla="*/ 28442 h 31"/>
                <a:gd name="T10" fmla="*/ 34871 w 36"/>
                <a:gd name="T11" fmla="*/ 23673 h 31"/>
                <a:gd name="T12" fmla="*/ 33974 w 36"/>
                <a:gd name="T13" fmla="*/ 21648 h 31"/>
                <a:gd name="T14" fmla="*/ 20483 w 36"/>
                <a:gd name="T15" fmla="*/ 2746 h 31"/>
                <a:gd name="T16" fmla="*/ 17678 w 36"/>
                <a:gd name="T17" fmla="*/ 0 h 31"/>
                <a:gd name="T18" fmla="*/ 14389 w 36"/>
                <a:gd name="T19" fmla="*/ 2025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7" name="Freeform 50"/>
            <p:cNvSpPr>
              <a:spLocks/>
            </p:cNvSpPr>
            <p:nvPr userDrawn="1"/>
          </p:nvSpPr>
          <p:spPr bwMode="auto">
            <a:xfrm>
              <a:off x="2719" y="2180"/>
              <a:ext cx="52" cy="45"/>
            </a:xfrm>
            <a:custGeom>
              <a:avLst/>
              <a:gdLst>
                <a:gd name="T0" fmla="*/ 872 w 22"/>
                <a:gd name="T1" fmla="*/ 13777 h 19"/>
                <a:gd name="T2" fmla="*/ 9956 w 22"/>
                <a:gd name="T3" fmla="*/ 874 h 19"/>
                <a:gd name="T4" fmla="*/ 10615 w 22"/>
                <a:gd name="T5" fmla="*/ 0 h 19"/>
                <a:gd name="T6" fmla="*/ 11513 w 22"/>
                <a:gd name="T7" fmla="*/ 874 h 19"/>
                <a:gd name="T8" fmla="*/ 20575 w 22"/>
                <a:gd name="T9" fmla="*/ 13777 h 19"/>
                <a:gd name="T10" fmla="*/ 21469 w 22"/>
                <a:gd name="T11" fmla="*/ 16766 h 19"/>
                <a:gd name="T12" fmla="*/ 9956 w 22"/>
                <a:gd name="T13" fmla="*/ 18853 h 19"/>
                <a:gd name="T14" fmla="*/ 0 w 22"/>
                <a:gd name="T15" fmla="*/ 15864 h 19"/>
                <a:gd name="T16" fmla="*/ 872 w 22"/>
                <a:gd name="T17" fmla="*/ 13777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8" name="Freeform 51"/>
            <p:cNvSpPr>
              <a:spLocks noEditPoints="1"/>
            </p:cNvSpPr>
            <p:nvPr userDrawn="1"/>
          </p:nvSpPr>
          <p:spPr bwMode="auto">
            <a:xfrm>
              <a:off x="2825" y="2279"/>
              <a:ext cx="24" cy="24"/>
            </a:xfrm>
            <a:custGeom>
              <a:avLst/>
              <a:gdLst>
                <a:gd name="T0" fmla="*/ 967 w 10"/>
                <a:gd name="T1" fmla="*/ 5570 h 10"/>
                <a:gd name="T2" fmla="*/ 5570 w 10"/>
                <a:gd name="T3" fmla="*/ 967 h 10"/>
                <a:gd name="T4" fmla="*/ 10121 w 10"/>
                <a:gd name="T5" fmla="*/ 5570 h 10"/>
                <a:gd name="T6" fmla="*/ 5570 w 10"/>
                <a:gd name="T7" fmla="*/ 10121 h 10"/>
                <a:gd name="T8" fmla="*/ 967 w 10"/>
                <a:gd name="T9" fmla="*/ 5570 h 10"/>
                <a:gd name="T10" fmla="*/ 5570 w 10"/>
                <a:gd name="T11" fmla="*/ 11088 h 10"/>
                <a:gd name="T12" fmla="*/ 11088 w 10"/>
                <a:gd name="T13" fmla="*/ 5570 h 10"/>
                <a:gd name="T14" fmla="*/ 5570 w 10"/>
                <a:gd name="T15" fmla="*/ 0 h 10"/>
                <a:gd name="T16" fmla="*/ 0 w 10"/>
                <a:gd name="T17" fmla="*/ 5570 h 10"/>
                <a:gd name="T18" fmla="*/ 5570 w 10"/>
                <a:gd name="T19" fmla="*/ 11088 h 10"/>
                <a:gd name="T20" fmla="*/ 4620 w 10"/>
                <a:gd name="T21" fmla="*/ 5570 h 10"/>
                <a:gd name="T22" fmla="*/ 5570 w 10"/>
                <a:gd name="T23" fmla="*/ 5570 h 10"/>
                <a:gd name="T24" fmla="*/ 6538 w 10"/>
                <a:gd name="T25" fmla="*/ 8767 h 10"/>
                <a:gd name="T26" fmla="*/ 7800 w 10"/>
                <a:gd name="T27" fmla="*/ 8767 h 10"/>
                <a:gd name="T28" fmla="*/ 6538 w 10"/>
                <a:gd name="T29" fmla="*/ 5570 h 10"/>
                <a:gd name="T30" fmla="*/ 7800 w 10"/>
                <a:gd name="T31" fmla="*/ 4620 h 10"/>
                <a:gd name="T32" fmla="*/ 5570 w 10"/>
                <a:gd name="T33" fmla="*/ 2321 h 10"/>
                <a:gd name="T34" fmla="*/ 3250 w 10"/>
                <a:gd name="T35" fmla="*/ 2321 h 10"/>
                <a:gd name="T36" fmla="*/ 3250 w 10"/>
                <a:gd name="T37" fmla="*/ 8767 h 10"/>
                <a:gd name="T38" fmla="*/ 4620 w 10"/>
                <a:gd name="T39" fmla="*/ 8767 h 10"/>
                <a:gd name="T40" fmla="*/ 4620 w 10"/>
                <a:gd name="T41" fmla="*/ 5570 h 10"/>
                <a:gd name="T42" fmla="*/ 4620 w 10"/>
                <a:gd name="T43" fmla="*/ 5570 h 10"/>
                <a:gd name="T44" fmla="*/ 4620 w 10"/>
                <a:gd name="T45" fmla="*/ 3250 h 10"/>
                <a:gd name="T46" fmla="*/ 5570 w 10"/>
                <a:gd name="T47" fmla="*/ 3250 h 10"/>
                <a:gd name="T48" fmla="*/ 6538 w 10"/>
                <a:gd name="T49" fmla="*/ 4620 h 10"/>
                <a:gd name="T50" fmla="*/ 5570 w 10"/>
                <a:gd name="T51" fmla="*/ 5570 h 10"/>
                <a:gd name="T52" fmla="*/ 4620 w 10"/>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9" name="Freeform 52"/>
            <p:cNvSpPr>
              <a:spLocks noEditPoints="1"/>
            </p:cNvSpPr>
            <p:nvPr userDrawn="1"/>
          </p:nvSpPr>
          <p:spPr bwMode="auto">
            <a:xfrm>
              <a:off x="3099" y="2279"/>
              <a:ext cx="22" cy="24"/>
            </a:xfrm>
            <a:custGeom>
              <a:avLst/>
              <a:gdLst>
                <a:gd name="T0" fmla="*/ 1039 w 9"/>
                <a:gd name="T1" fmla="*/ 5570 h 10"/>
                <a:gd name="T2" fmla="*/ 6209 w 9"/>
                <a:gd name="T3" fmla="*/ 967 h 10"/>
                <a:gd name="T4" fmla="*/ 10457 w 9"/>
                <a:gd name="T5" fmla="*/ 5570 h 10"/>
                <a:gd name="T6" fmla="*/ 6209 w 9"/>
                <a:gd name="T7" fmla="*/ 10121 h 10"/>
                <a:gd name="T8" fmla="*/ 1039 w 9"/>
                <a:gd name="T9" fmla="*/ 5570 h 10"/>
                <a:gd name="T10" fmla="*/ 6209 w 9"/>
                <a:gd name="T11" fmla="*/ 11088 h 10"/>
                <a:gd name="T12" fmla="*/ 11538 w 9"/>
                <a:gd name="T13" fmla="*/ 5570 h 10"/>
                <a:gd name="T14" fmla="*/ 6209 w 9"/>
                <a:gd name="T15" fmla="*/ 0 h 10"/>
                <a:gd name="T16" fmla="*/ 0 w 9"/>
                <a:gd name="T17" fmla="*/ 5570 h 10"/>
                <a:gd name="T18" fmla="*/ 6209 w 9"/>
                <a:gd name="T19" fmla="*/ 11088 h 10"/>
                <a:gd name="T20" fmla="*/ 5138 w 9"/>
                <a:gd name="T21" fmla="*/ 5570 h 10"/>
                <a:gd name="T22" fmla="*/ 6209 w 9"/>
                <a:gd name="T23" fmla="*/ 5570 h 10"/>
                <a:gd name="T24" fmla="*/ 7856 w 9"/>
                <a:gd name="T25" fmla="*/ 8767 h 10"/>
                <a:gd name="T26" fmla="*/ 8998 w 9"/>
                <a:gd name="T27" fmla="*/ 8767 h 10"/>
                <a:gd name="T28" fmla="*/ 6209 w 9"/>
                <a:gd name="T29" fmla="*/ 5570 h 10"/>
                <a:gd name="T30" fmla="*/ 8998 w 9"/>
                <a:gd name="T31" fmla="*/ 4620 h 10"/>
                <a:gd name="T32" fmla="*/ 6209 w 9"/>
                <a:gd name="T33" fmla="*/ 2321 h 10"/>
                <a:gd name="T34" fmla="*/ 3681 w 9"/>
                <a:gd name="T35" fmla="*/ 2321 h 10"/>
                <a:gd name="T36" fmla="*/ 3681 w 9"/>
                <a:gd name="T37" fmla="*/ 8767 h 10"/>
                <a:gd name="T38" fmla="*/ 5138 w 9"/>
                <a:gd name="T39" fmla="*/ 8767 h 10"/>
                <a:gd name="T40" fmla="*/ 5138 w 9"/>
                <a:gd name="T41" fmla="*/ 5570 h 10"/>
                <a:gd name="T42" fmla="*/ 5138 w 9"/>
                <a:gd name="T43" fmla="*/ 5570 h 10"/>
                <a:gd name="T44" fmla="*/ 5138 w 9"/>
                <a:gd name="T45" fmla="*/ 3250 h 10"/>
                <a:gd name="T46" fmla="*/ 6209 w 9"/>
                <a:gd name="T47" fmla="*/ 3250 h 10"/>
                <a:gd name="T48" fmla="*/ 7856 w 9"/>
                <a:gd name="T49" fmla="*/ 4620 h 10"/>
                <a:gd name="T50" fmla="*/ 6209 w 9"/>
                <a:gd name="T51" fmla="*/ 5570 h 10"/>
                <a:gd name="T52" fmla="*/ 5138 w 9"/>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0" name="Freeform 53"/>
            <p:cNvSpPr>
              <a:spLocks/>
            </p:cNvSpPr>
            <p:nvPr userDrawn="1"/>
          </p:nvSpPr>
          <p:spPr bwMode="auto">
            <a:xfrm>
              <a:off x="2927" y="2015"/>
              <a:ext cx="229" cy="290"/>
            </a:xfrm>
            <a:custGeom>
              <a:avLst/>
              <a:gdLst>
                <a:gd name="T0" fmla="*/ 6894 w 97"/>
                <a:gd name="T1" fmla="*/ 0 h 123"/>
                <a:gd name="T2" fmla="*/ 7765 w 97"/>
                <a:gd name="T3" fmla="*/ 0 h 123"/>
                <a:gd name="T4" fmla="*/ 48328 w 97"/>
                <a:gd name="T5" fmla="*/ 9768 h 123"/>
                <a:gd name="T6" fmla="*/ 85894 w 97"/>
                <a:gd name="T7" fmla="*/ 0 h 123"/>
                <a:gd name="T8" fmla="*/ 86541 w 97"/>
                <a:gd name="T9" fmla="*/ 868 h 123"/>
                <a:gd name="T10" fmla="*/ 93656 w 97"/>
                <a:gd name="T11" fmla="*/ 36434 h 123"/>
                <a:gd name="T12" fmla="*/ 48328 w 97"/>
                <a:gd name="T13" fmla="*/ 117509 h 123"/>
                <a:gd name="T14" fmla="*/ 48328 w 97"/>
                <a:gd name="T15" fmla="*/ 117509 h 123"/>
                <a:gd name="T16" fmla="*/ 0 w 97"/>
                <a:gd name="T17" fmla="*/ 32504 h 123"/>
                <a:gd name="T18" fmla="*/ 6894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1" name="Freeform 54"/>
            <p:cNvSpPr>
              <a:spLocks/>
            </p:cNvSpPr>
            <p:nvPr userDrawn="1"/>
          </p:nvSpPr>
          <p:spPr bwMode="auto">
            <a:xfrm>
              <a:off x="2946" y="2043"/>
              <a:ext cx="191" cy="241"/>
            </a:xfrm>
            <a:custGeom>
              <a:avLst/>
              <a:gdLst>
                <a:gd name="T0" fmla="*/ 3648 w 81"/>
                <a:gd name="T1" fmla="*/ 0 h 102"/>
                <a:gd name="T2" fmla="*/ 3648 w 81"/>
                <a:gd name="T3" fmla="*/ 0 h 102"/>
                <a:gd name="T4" fmla="*/ 0 w 81"/>
                <a:gd name="T5" fmla="*/ 24150 h 102"/>
                <a:gd name="T6" fmla="*/ 40039 w 81"/>
                <a:gd name="T7" fmla="*/ 98978 h 102"/>
                <a:gd name="T8" fmla="*/ 40039 w 81"/>
                <a:gd name="T9" fmla="*/ 98978 h 102"/>
                <a:gd name="T10" fmla="*/ 77355 w 81"/>
                <a:gd name="T11" fmla="*/ 27169 h 102"/>
                <a:gd name="T12" fmla="*/ 72533 w 81"/>
                <a:gd name="T13" fmla="*/ 0 h 102"/>
                <a:gd name="T14" fmla="*/ 72533 w 81"/>
                <a:gd name="T15" fmla="*/ 0 h 102"/>
                <a:gd name="T16" fmla="*/ 39360 w 81"/>
                <a:gd name="T17" fmla="*/ 6977 h 102"/>
                <a:gd name="T18" fmla="*/ 3648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2" name="Freeform 55"/>
            <p:cNvSpPr>
              <a:spLocks/>
            </p:cNvSpPr>
            <p:nvPr userDrawn="1"/>
          </p:nvSpPr>
          <p:spPr bwMode="auto">
            <a:xfrm>
              <a:off x="2960" y="2058"/>
              <a:ext cx="165" cy="212"/>
            </a:xfrm>
            <a:custGeom>
              <a:avLst/>
              <a:gdLst>
                <a:gd name="T0" fmla="*/ 2044 w 70"/>
                <a:gd name="T1" fmla="*/ 0 h 90"/>
                <a:gd name="T2" fmla="*/ 2906 w 70"/>
                <a:gd name="T3" fmla="*/ 0 h 90"/>
                <a:gd name="T4" fmla="*/ 34259 w 70"/>
                <a:gd name="T5" fmla="*/ 4772 h 90"/>
                <a:gd name="T6" fmla="*/ 63806 w 70"/>
                <a:gd name="T7" fmla="*/ 0 h 90"/>
                <a:gd name="T8" fmla="*/ 63806 w 70"/>
                <a:gd name="T9" fmla="*/ 860 h 90"/>
                <a:gd name="T10" fmla="*/ 66740 w 70"/>
                <a:gd name="T11" fmla="*/ 19643 h 90"/>
                <a:gd name="T12" fmla="*/ 34259 w 70"/>
                <a:gd name="T13" fmla="*/ 85217 h 90"/>
                <a:gd name="T14" fmla="*/ 34259 w 70"/>
                <a:gd name="T15" fmla="*/ 85217 h 90"/>
                <a:gd name="T16" fmla="*/ 0 w 70"/>
                <a:gd name="T17" fmla="*/ 16901 h 90"/>
                <a:gd name="T18" fmla="*/ 2044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3" name="Freeform 56"/>
            <p:cNvSpPr>
              <a:spLocks/>
            </p:cNvSpPr>
            <p:nvPr userDrawn="1"/>
          </p:nvSpPr>
          <p:spPr bwMode="auto">
            <a:xfrm>
              <a:off x="3031" y="2142"/>
              <a:ext cx="19" cy="22"/>
            </a:xfrm>
            <a:custGeom>
              <a:avLst/>
              <a:gdLst>
                <a:gd name="T0" fmla="*/ 8077 w 8"/>
                <a:gd name="T1" fmla="*/ 11538 h 9"/>
                <a:gd name="T2" fmla="*/ 8077 w 8"/>
                <a:gd name="T3" fmla="*/ 1039 h 9"/>
                <a:gd name="T4" fmla="*/ 926 w 8"/>
                <a:gd name="T5" fmla="*/ 0 h 9"/>
                <a:gd name="T6" fmla="*/ 0 w 8"/>
                <a:gd name="T7" fmla="*/ 1039 h 9"/>
                <a:gd name="T8" fmla="*/ 8077 w 8"/>
                <a:gd name="T9" fmla="*/ 1153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4" name="Freeform 57"/>
            <p:cNvSpPr>
              <a:spLocks/>
            </p:cNvSpPr>
            <p:nvPr userDrawn="1"/>
          </p:nvSpPr>
          <p:spPr bwMode="auto">
            <a:xfrm>
              <a:off x="3000" y="2088"/>
              <a:ext cx="73" cy="73"/>
            </a:xfrm>
            <a:custGeom>
              <a:avLst/>
              <a:gdLst>
                <a:gd name="T0" fmla="*/ 21648 w 31"/>
                <a:gd name="T1" fmla="*/ 23673 h 31"/>
                <a:gd name="T2" fmla="*/ 21648 w 31"/>
                <a:gd name="T3" fmla="*/ 29339 h 31"/>
                <a:gd name="T4" fmla="*/ 29339 w 31"/>
                <a:gd name="T5" fmla="*/ 21648 h 31"/>
                <a:gd name="T6" fmla="*/ 6466 w 31"/>
                <a:gd name="T7" fmla="*/ 8329 h 31"/>
                <a:gd name="T8" fmla="*/ 7691 w 31"/>
                <a:gd name="T9" fmla="*/ 6466 h 31"/>
                <a:gd name="T10" fmla="*/ 12459 w 31"/>
                <a:gd name="T11" fmla="*/ 7691 h 31"/>
                <a:gd name="T12" fmla="*/ 15226 w 31"/>
                <a:gd name="T13" fmla="*/ 6466 h 31"/>
                <a:gd name="T14" fmla="*/ 10420 w 31"/>
                <a:gd name="T15" fmla="*/ 4769 h 31"/>
                <a:gd name="T16" fmla="*/ 10420 w 31"/>
                <a:gd name="T17" fmla="*/ 4769 h 31"/>
                <a:gd name="T18" fmla="*/ 16884 w 31"/>
                <a:gd name="T19" fmla="*/ 3537 h 31"/>
                <a:gd name="T20" fmla="*/ 13957 w 31"/>
                <a:gd name="T21" fmla="*/ 860 h 31"/>
                <a:gd name="T22" fmla="*/ 9716 w 31"/>
                <a:gd name="T23" fmla="*/ 0 h 31"/>
                <a:gd name="T24" fmla="*/ 0 w 31"/>
                <a:gd name="T25" fmla="*/ 8329 h 31"/>
                <a:gd name="T26" fmla="*/ 9716 w 31"/>
                <a:gd name="T27" fmla="*/ 18909 h 31"/>
                <a:gd name="T28" fmla="*/ 16884 w 31"/>
                <a:gd name="T29" fmla="*/ 19613 h 31"/>
                <a:gd name="T30" fmla="*/ 21648 w 31"/>
                <a:gd name="T31" fmla="*/ 23673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5" name="Freeform 58"/>
            <p:cNvSpPr>
              <a:spLocks/>
            </p:cNvSpPr>
            <p:nvPr userDrawn="1"/>
          </p:nvSpPr>
          <p:spPr bwMode="auto">
            <a:xfrm>
              <a:off x="3033" y="2079"/>
              <a:ext cx="40" cy="37"/>
            </a:xfrm>
            <a:custGeom>
              <a:avLst/>
              <a:gdLst>
                <a:gd name="T0" fmla="*/ 0 w 17"/>
                <a:gd name="T1" fmla="*/ 11290 h 16"/>
                <a:gd name="T2" fmla="*/ 0 w 17"/>
                <a:gd name="T3" fmla="*/ 12353 h 16"/>
                <a:gd name="T4" fmla="*/ 7635 w 17"/>
                <a:gd name="T5" fmla="*/ 13160 h 16"/>
                <a:gd name="T6" fmla="*/ 8311 w 17"/>
                <a:gd name="T7" fmla="*/ 13160 h 16"/>
                <a:gd name="T8" fmla="*/ 15944 w 17"/>
                <a:gd name="T9" fmla="*/ 7472 h 16"/>
                <a:gd name="T10" fmla="*/ 15944 w 17"/>
                <a:gd name="T11" fmla="*/ 5691 h 16"/>
                <a:gd name="T12" fmla="*/ 13913 w 17"/>
                <a:gd name="T13" fmla="*/ 3231 h 16"/>
                <a:gd name="T14" fmla="*/ 12412 w 17"/>
                <a:gd name="T15" fmla="*/ 4290 h 16"/>
                <a:gd name="T16" fmla="*/ 9534 w 17"/>
                <a:gd name="T17" fmla="*/ 5691 h 16"/>
                <a:gd name="T18" fmla="*/ 8311 w 17"/>
                <a:gd name="T19" fmla="*/ 6755 h 16"/>
                <a:gd name="T20" fmla="*/ 7635 w 17"/>
                <a:gd name="T21" fmla="*/ 4290 h 16"/>
                <a:gd name="T22" fmla="*/ 5642 w 17"/>
                <a:gd name="T23" fmla="*/ 1855 h 16"/>
                <a:gd name="T24" fmla="*/ 2725 w 17"/>
                <a:gd name="T25" fmla="*/ 802 h 16"/>
                <a:gd name="T26" fmla="*/ 2021 w 17"/>
                <a:gd name="T27" fmla="*/ 0 h 16"/>
                <a:gd name="T28" fmla="*/ 859 w 17"/>
                <a:gd name="T29" fmla="*/ 802 h 16"/>
                <a:gd name="T30" fmla="*/ 859 w 17"/>
                <a:gd name="T31" fmla="*/ 2461 h 16"/>
                <a:gd name="T32" fmla="*/ 5642 w 17"/>
                <a:gd name="T33" fmla="*/ 6755 h 16"/>
                <a:gd name="T34" fmla="*/ 4755 w 17"/>
                <a:gd name="T35" fmla="*/ 8124 h 16"/>
                <a:gd name="T36" fmla="*/ 5642 w 17"/>
                <a:gd name="T37" fmla="*/ 8124 h 16"/>
                <a:gd name="T38" fmla="*/ 6412 w 17"/>
                <a:gd name="T39" fmla="*/ 8866 h 16"/>
                <a:gd name="T40" fmla="*/ 5642 w 17"/>
                <a:gd name="T41" fmla="*/ 9921 h 16"/>
                <a:gd name="T42" fmla="*/ 4755 w 17"/>
                <a:gd name="T43" fmla="*/ 9921 h 16"/>
                <a:gd name="T44" fmla="*/ 4755 w 17"/>
                <a:gd name="T45" fmla="*/ 9921 h 16"/>
                <a:gd name="T46" fmla="*/ 3532 w 17"/>
                <a:gd name="T47" fmla="*/ 9921 h 16"/>
                <a:gd name="T48" fmla="*/ 0 w 17"/>
                <a:gd name="T49" fmla="*/ 1129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6" name="Freeform 59"/>
            <p:cNvSpPr>
              <a:spLocks/>
            </p:cNvSpPr>
            <p:nvPr userDrawn="1"/>
          </p:nvSpPr>
          <p:spPr bwMode="auto">
            <a:xfrm>
              <a:off x="3031" y="2091"/>
              <a:ext cx="4" cy="4"/>
            </a:xfrm>
            <a:custGeom>
              <a:avLst/>
              <a:gdLst>
                <a:gd name="T0" fmla="*/ 0 w 2"/>
                <a:gd name="T1" fmla="*/ 0 h 2"/>
                <a:gd name="T2" fmla="*/ 512 w 2"/>
                <a:gd name="T3" fmla="*/ 256 h 2"/>
                <a:gd name="T4" fmla="*/ 512 w 2"/>
                <a:gd name="T5" fmla="*/ 256 h 2"/>
                <a:gd name="T6" fmla="*/ 256 w 2"/>
                <a:gd name="T7" fmla="*/ 512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7" name="Freeform 60"/>
            <p:cNvSpPr>
              <a:spLocks/>
            </p:cNvSpPr>
            <p:nvPr userDrawn="1"/>
          </p:nvSpPr>
          <p:spPr bwMode="auto">
            <a:xfrm>
              <a:off x="3021" y="2154"/>
              <a:ext cx="48" cy="45"/>
            </a:xfrm>
            <a:custGeom>
              <a:avLst/>
              <a:gdLst>
                <a:gd name="T0" fmla="*/ 2321 w 20"/>
                <a:gd name="T1" fmla="*/ 0 h 19"/>
                <a:gd name="T2" fmla="*/ 2321 w 20"/>
                <a:gd name="T3" fmla="*/ 0 h 19"/>
                <a:gd name="T4" fmla="*/ 0 w 20"/>
                <a:gd name="T5" fmla="*/ 3709 h 19"/>
                <a:gd name="T6" fmla="*/ 7800 w 20"/>
                <a:gd name="T7" fmla="*/ 10949 h 19"/>
                <a:gd name="T8" fmla="*/ 13368 w 20"/>
                <a:gd name="T9" fmla="*/ 10949 h 19"/>
                <a:gd name="T10" fmla="*/ 16392 w 20"/>
                <a:gd name="T11" fmla="*/ 13777 h 19"/>
                <a:gd name="T12" fmla="*/ 16392 w 20"/>
                <a:gd name="T13" fmla="*/ 18853 h 19"/>
                <a:gd name="T14" fmla="*/ 21970 w 20"/>
                <a:gd name="T15" fmla="*/ 12901 h 19"/>
                <a:gd name="T16" fmla="*/ 2321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9" name="Freeform 62"/>
            <p:cNvSpPr>
              <a:spLocks/>
            </p:cNvSpPr>
            <p:nvPr userDrawn="1"/>
          </p:nvSpPr>
          <p:spPr bwMode="auto">
            <a:xfrm>
              <a:off x="3026" y="2190"/>
              <a:ext cx="35" cy="42"/>
            </a:xfrm>
            <a:custGeom>
              <a:avLst/>
              <a:gdLst>
                <a:gd name="T0" fmla="*/ 2553 w 15"/>
                <a:gd name="T1" fmla="*/ 828 h 18"/>
                <a:gd name="T2" fmla="*/ 3381 w 15"/>
                <a:gd name="T3" fmla="*/ 0 h 18"/>
                <a:gd name="T4" fmla="*/ 0 w 15"/>
                <a:gd name="T5" fmla="*/ 4508 h 18"/>
                <a:gd name="T6" fmla="*/ 10519 w 15"/>
                <a:gd name="T7" fmla="*/ 15006 h 18"/>
                <a:gd name="T8" fmla="*/ 10519 w 15"/>
                <a:gd name="T9" fmla="*/ 15006 h 18"/>
                <a:gd name="T10" fmla="*/ 10519 w 15"/>
                <a:gd name="T11" fmla="*/ 15827 h 18"/>
                <a:gd name="T12" fmla="*/ 13225 w 15"/>
                <a:gd name="T13" fmla="*/ 11270 h 18"/>
                <a:gd name="T14" fmla="*/ 2553 w 15"/>
                <a:gd name="T15" fmla="*/ 828 h 18"/>
                <a:gd name="T16" fmla="*/ 2553 w 15"/>
                <a:gd name="T17" fmla="*/ 828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10463 h 14"/>
                <a:gd name="T4" fmla="*/ 3250 w 4"/>
                <a:gd name="T5" fmla="*/ 13396 h 14"/>
                <a:gd name="T6" fmla="*/ 6175 w 4"/>
                <a:gd name="T7" fmla="*/ 10463 h 14"/>
                <a:gd name="T8" fmla="*/ 6175 w 4"/>
                <a:gd name="T9" fmla="*/ 3639 h 14"/>
                <a:gd name="T10" fmla="*/ 4895 w 4"/>
                <a:gd name="T11" fmla="*/ 867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1" name="Freeform 64"/>
            <p:cNvSpPr>
              <a:spLocks/>
            </p:cNvSpPr>
            <p:nvPr userDrawn="1"/>
          </p:nvSpPr>
          <p:spPr bwMode="auto">
            <a:xfrm>
              <a:off x="3033" y="2232"/>
              <a:ext cx="5" cy="17"/>
            </a:xfrm>
            <a:custGeom>
              <a:avLst/>
              <a:gdLst>
                <a:gd name="T0" fmla="*/ 3250 w 2"/>
                <a:gd name="T1" fmla="*/ 4901 h 7"/>
                <a:gd name="T2" fmla="*/ 1958 w 2"/>
                <a:gd name="T3" fmla="*/ 0 h 7"/>
                <a:gd name="T4" fmla="*/ 0 w 2"/>
                <a:gd name="T5" fmla="*/ 4901 h 7"/>
                <a:gd name="T6" fmla="*/ 1958 w 2"/>
                <a:gd name="T7" fmla="*/ 8451 h 7"/>
                <a:gd name="T8" fmla="*/ 3250 w 2"/>
                <a:gd name="T9" fmla="*/ 5916 h 7"/>
                <a:gd name="T10" fmla="*/ 3250 w 2"/>
                <a:gd name="T11" fmla="*/ 4901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3658502343"/>
      </p:ext>
    </p:extLst>
  </p:cSld>
  <p:clrMapOvr>
    <a:masterClrMapping/>
  </p:clrMapOvr>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CFB5559B-41F5-4FC6-8C4D-DED27CDBB0F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13525272"/>
      </p:ext>
    </p:extLst>
  </p:cSld>
  <p:clrMapOvr>
    <a:masterClrMapping/>
  </p:clrMapOvr>
  <p:timing>
    <p:tnLst>
      <p:par>
        <p:cT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91FE4A7F-E7F2-4641-BC56-F1A363311F4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6656816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EC6CB1D0-1119-4AE1-B61B-2C02AF2EAF1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2386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40220076"/>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B378C1C3-9CC3-4176-AA77-55617DAADBB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54857972"/>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7EEB738A-A37C-4F5F-8A73-FE2F9FDB34B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1228312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2B2B0267-7CAF-4D66-9842-89B1AAC3A4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64315693"/>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39C13965-CF54-470E-A1A2-C1463F0C6F4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6643087"/>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5E0C168C-0CBF-4660-B43C-F285B71CDA3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77210460"/>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F03B58-6636-42F1-96A4-9BB4C46EFB6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8430624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0303FA17-C01E-4FCD-84E6-FEC42CA72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83658099"/>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608579-E55B-44C4-B062-B282353EF61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0394313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7551918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421408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12871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23111501"/>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74941830"/>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37434930"/>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19582728"/>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79423053"/>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530827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53818303"/>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8926222"/>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24259929"/>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833913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69597591"/>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86494765"/>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9072576"/>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9390736"/>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49017240"/>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8911952"/>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34780211"/>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2493665"/>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446038"/>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220462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771639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04759548"/>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20979319"/>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67231213"/>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61939945"/>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09850537"/>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98673681"/>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2147269"/>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991841"/>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6218606"/>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928590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77013012"/>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1787291"/>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2430764"/>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5536801"/>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45295959"/>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58505863"/>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90243254"/>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21778530"/>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6146" name="Freeform 2"/>
          <p:cNvSpPr>
            <a:spLocks/>
          </p:cNvSpPr>
          <p:nvPr userDrawn="1"/>
        </p:nvSpPr>
        <p:spPr bwMode="auto">
          <a:xfrm>
            <a:off x="103189" y="88907"/>
            <a:ext cx="8934450" cy="6645275"/>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7" name="Freeform 3"/>
          <p:cNvSpPr>
            <a:spLocks/>
          </p:cNvSpPr>
          <p:nvPr userDrawn="1"/>
        </p:nvSpPr>
        <p:spPr bwMode="auto">
          <a:xfrm>
            <a:off x="-19050" y="3733800"/>
            <a:ext cx="9182100" cy="3124200"/>
          </a:xfrm>
          <a:custGeom>
            <a:avLst/>
            <a:gdLst>
              <a:gd name="T0" fmla="*/ 12 w 2880"/>
              <a:gd name="T1" fmla="*/ 952 h 952"/>
              <a:gd name="T2" fmla="*/ 2880 w 2880"/>
              <a:gd name="T3" fmla="*/ 952 h 952"/>
              <a:gd name="T4" fmla="*/ 2880 w 2880"/>
              <a:gd name="T5" fmla="*/ 91 h 952"/>
              <a:gd name="T6" fmla="*/ 0 w 2880"/>
              <a:gd name="T7" fmla="*/ 0 h 952"/>
              <a:gd name="T8" fmla="*/ 12 w 2880"/>
              <a:gd name="T9" fmla="*/ 952 h 952"/>
            </a:gdLst>
            <a:ahLst/>
            <a:cxnLst>
              <a:cxn ang="0">
                <a:pos x="T0" y="T1"/>
              </a:cxn>
              <a:cxn ang="0">
                <a:pos x="T2" y="T3"/>
              </a:cxn>
              <a:cxn ang="0">
                <a:pos x="T4" y="T5"/>
              </a:cxn>
              <a:cxn ang="0">
                <a:pos x="T6" y="T7"/>
              </a:cxn>
              <a:cxn ang="0">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8" name="Freeform 4"/>
          <p:cNvSpPr>
            <a:spLocks/>
          </p:cNvSpPr>
          <p:nvPr userDrawn="1"/>
        </p:nvSpPr>
        <p:spPr bwMode="auto">
          <a:xfrm>
            <a:off x="-28575" y="3740150"/>
            <a:ext cx="9207500" cy="3117850"/>
          </a:xfrm>
          <a:custGeom>
            <a:avLst/>
            <a:gdLst>
              <a:gd name="T0" fmla="*/ 2897 w 2897"/>
              <a:gd name="T1" fmla="*/ 103 h 982"/>
              <a:gd name="T2" fmla="*/ 0 w 2897"/>
              <a:gd name="T3" fmla="*/ 982 h 982"/>
              <a:gd name="T4" fmla="*/ 0 w 2897"/>
              <a:gd name="T5" fmla="*/ 211 h 982"/>
              <a:gd name="T6" fmla="*/ 2897 w 2897"/>
              <a:gd name="T7" fmla="*/ 0 h 982"/>
              <a:gd name="T8" fmla="*/ 2897 w 2897"/>
              <a:gd name="T9" fmla="*/ 103 h 982"/>
            </a:gdLst>
            <a:ahLst/>
            <a:cxnLst>
              <a:cxn ang="0">
                <a:pos x="T0" y="T1"/>
              </a:cxn>
              <a:cxn ang="0">
                <a:pos x="T2" y="T3"/>
              </a:cxn>
              <a:cxn ang="0">
                <a:pos x="T4" y="T5"/>
              </a:cxn>
              <a:cxn ang="0">
                <a:pos x="T6" y="T7"/>
              </a:cxn>
              <a:cxn ang="0">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183" name="Group 39"/>
          <p:cNvGrpSpPr>
            <a:grpSpLocks noChangeAspect="1"/>
          </p:cNvGrpSpPr>
          <p:nvPr userDrawn="1"/>
        </p:nvGrpSpPr>
        <p:grpSpPr bwMode="auto">
          <a:xfrm>
            <a:off x="384175" y="5800726"/>
            <a:ext cx="1092200" cy="573088"/>
            <a:chOff x="2603" y="2015"/>
            <a:chExt cx="553" cy="290"/>
          </a:xfrm>
        </p:grpSpPr>
        <p:sp>
          <p:nvSpPr>
            <p:cNvPr id="6184"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5"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6" name="Freeform 42"/>
            <p:cNvSpPr>
              <a:spLocks/>
            </p:cNvSpPr>
            <p:nvPr userDrawn="1"/>
          </p:nvSpPr>
          <p:spPr bwMode="auto">
            <a:xfrm>
              <a:off x="2674" y="2079"/>
              <a:ext cx="142" cy="45"/>
            </a:xfrm>
            <a:custGeom>
              <a:avLst/>
              <a:gdLst>
                <a:gd name="T0" fmla="*/ 1 w 60"/>
                <a:gd name="T1" fmla="*/ 19 h 19"/>
                <a:gd name="T2" fmla="*/ 21 w 60"/>
                <a:gd name="T3" fmla="*/ 19 h 19"/>
                <a:gd name="T4" fmla="*/ 28 w 60"/>
                <a:gd name="T5" fmla="*/ 15 h 19"/>
                <a:gd name="T6" fmla="*/ 26 w 60"/>
                <a:gd name="T7" fmla="*/ 8 h 19"/>
                <a:gd name="T8" fmla="*/ 30 w 60"/>
                <a:gd name="T9" fmla="*/ 4 h 19"/>
                <a:gd name="T10" fmla="*/ 34 w 60"/>
                <a:gd name="T11" fmla="*/ 8 h 19"/>
                <a:gd name="T12" fmla="*/ 31 w 60"/>
                <a:gd name="T13" fmla="*/ 15 h 19"/>
                <a:gd name="T14" fmla="*/ 37 w 60"/>
                <a:gd name="T15" fmla="*/ 19 h 19"/>
                <a:gd name="T16" fmla="*/ 56 w 60"/>
                <a:gd name="T17" fmla="*/ 19 h 19"/>
                <a:gd name="T18" fmla="*/ 60 w 60"/>
                <a:gd name="T19" fmla="*/ 19 h 19"/>
                <a:gd name="T20" fmla="*/ 47 w 60"/>
                <a:gd name="T21" fmla="*/ 4 h 19"/>
                <a:gd name="T22" fmla="*/ 30 w 60"/>
                <a:gd name="T23" fmla="*/ 0 h 19"/>
                <a:gd name="T24" fmla="*/ 12 w 60"/>
                <a:gd name="T25" fmla="*/ 4 h 19"/>
                <a:gd name="T26" fmla="*/ 0 w 60"/>
                <a:gd name="T27" fmla="*/ 19 h 19"/>
                <a:gd name="T28" fmla="*/ 1 w 60"/>
                <a:gd name="T2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7" name="Freeform 43"/>
            <p:cNvSpPr>
              <a:spLocks/>
            </p:cNvSpPr>
            <p:nvPr userDrawn="1"/>
          </p:nvSpPr>
          <p:spPr bwMode="auto">
            <a:xfrm>
              <a:off x="2693" y="2093"/>
              <a:ext cx="35" cy="21"/>
            </a:xfrm>
            <a:custGeom>
              <a:avLst/>
              <a:gdLst>
                <a:gd name="T0" fmla="*/ 13 w 15"/>
                <a:gd name="T1" fmla="*/ 8 h 9"/>
                <a:gd name="T2" fmla="*/ 1 w 15"/>
                <a:gd name="T3" fmla="*/ 8 h 9"/>
                <a:gd name="T4" fmla="*/ 0 w 15"/>
                <a:gd name="T5" fmla="*/ 8 h 9"/>
                <a:gd name="T6" fmla="*/ 13 w 15"/>
                <a:gd name="T7" fmla="*/ 0 h 9"/>
                <a:gd name="T8" fmla="*/ 13 w 15"/>
                <a:gd name="T9" fmla="*/ 0 h 9"/>
                <a:gd name="T10" fmla="*/ 13 w 15"/>
                <a:gd name="T11" fmla="*/ 3 h 9"/>
                <a:gd name="T12" fmla="*/ 15 w 15"/>
                <a:gd name="T13" fmla="*/ 8 h 9"/>
                <a:gd name="T14" fmla="*/ 13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8" name="Freeform 44"/>
            <p:cNvSpPr>
              <a:spLocks/>
            </p:cNvSpPr>
            <p:nvPr userDrawn="1"/>
          </p:nvSpPr>
          <p:spPr bwMode="auto">
            <a:xfrm>
              <a:off x="2759" y="2093"/>
              <a:ext cx="35" cy="19"/>
            </a:xfrm>
            <a:custGeom>
              <a:avLst/>
              <a:gdLst>
                <a:gd name="T0" fmla="*/ 2 w 15"/>
                <a:gd name="T1" fmla="*/ 8 h 8"/>
                <a:gd name="T2" fmla="*/ 1 w 15"/>
                <a:gd name="T3" fmla="*/ 8 h 8"/>
                <a:gd name="T4" fmla="*/ 3 w 15"/>
                <a:gd name="T5" fmla="*/ 3 h 8"/>
                <a:gd name="T6" fmla="*/ 3 w 15"/>
                <a:gd name="T7" fmla="*/ 0 h 8"/>
                <a:gd name="T8" fmla="*/ 3 w 15"/>
                <a:gd name="T9" fmla="*/ 0 h 8"/>
                <a:gd name="T10" fmla="*/ 15 w 15"/>
                <a:gd name="T11" fmla="*/ 8 h 8"/>
                <a:gd name="T12" fmla="*/ 15 w 15"/>
                <a:gd name="T13" fmla="*/ 8 h 8"/>
                <a:gd name="T14" fmla="*/ 2 w 1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9" name="Freeform 45"/>
            <p:cNvSpPr>
              <a:spLocks/>
            </p:cNvSpPr>
            <p:nvPr userDrawn="1"/>
          </p:nvSpPr>
          <p:spPr bwMode="auto">
            <a:xfrm>
              <a:off x="2667" y="2131"/>
              <a:ext cx="66" cy="87"/>
            </a:xfrm>
            <a:custGeom>
              <a:avLst/>
              <a:gdLst>
                <a:gd name="T0" fmla="*/ 28 w 28"/>
                <a:gd name="T1" fmla="*/ 6 h 37"/>
                <a:gd name="T2" fmla="*/ 23 w 28"/>
                <a:gd name="T3" fmla="*/ 1 h 37"/>
                <a:gd name="T4" fmla="*/ 2 w 28"/>
                <a:gd name="T5" fmla="*/ 0 h 37"/>
                <a:gd name="T6" fmla="*/ 0 w 28"/>
                <a:gd name="T7" fmla="*/ 11 h 37"/>
                <a:gd name="T8" fmla="*/ 2 w 28"/>
                <a:gd name="T9" fmla="*/ 25 h 37"/>
                <a:gd name="T10" fmla="*/ 12 w 28"/>
                <a:gd name="T11" fmla="*/ 37 h 37"/>
                <a:gd name="T12" fmla="*/ 14 w 28"/>
                <a:gd name="T13" fmla="*/ 34 h 37"/>
                <a:gd name="T14" fmla="*/ 26 w 28"/>
                <a:gd name="T15" fmla="*/ 13 h 37"/>
                <a:gd name="T16" fmla="*/ 28 w 28"/>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0" name="Freeform 46"/>
            <p:cNvSpPr>
              <a:spLocks/>
            </p:cNvSpPr>
            <p:nvPr userDrawn="1"/>
          </p:nvSpPr>
          <p:spPr bwMode="auto">
            <a:xfrm>
              <a:off x="2676" y="2142"/>
              <a:ext cx="45" cy="59"/>
            </a:xfrm>
            <a:custGeom>
              <a:avLst/>
              <a:gdLst>
                <a:gd name="T0" fmla="*/ 19 w 19"/>
                <a:gd name="T1" fmla="*/ 4 h 25"/>
                <a:gd name="T2" fmla="*/ 8 w 19"/>
                <a:gd name="T3" fmla="*/ 23 h 25"/>
                <a:gd name="T4" fmla="*/ 7 w 19"/>
                <a:gd name="T5" fmla="*/ 25 h 25"/>
                <a:gd name="T6" fmla="*/ 2 w 19"/>
                <a:gd name="T7" fmla="*/ 16 h 25"/>
                <a:gd name="T8" fmla="*/ 0 w 19"/>
                <a:gd name="T9" fmla="*/ 6 h 25"/>
                <a:gd name="T10" fmla="*/ 1 w 19"/>
                <a:gd name="T11" fmla="*/ 0 h 25"/>
                <a:gd name="T12" fmla="*/ 16 w 19"/>
                <a:gd name="T13" fmla="*/ 1 h 25"/>
                <a:gd name="T14" fmla="*/ 19 w 19"/>
                <a:gd name="T15" fmla="*/ 2 h 25"/>
                <a:gd name="T16" fmla="*/ 19 w 19"/>
                <a:gd name="T17"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1" name="Freeform 47"/>
            <p:cNvSpPr>
              <a:spLocks/>
            </p:cNvSpPr>
            <p:nvPr userDrawn="1"/>
          </p:nvSpPr>
          <p:spPr bwMode="auto">
            <a:xfrm>
              <a:off x="2757" y="2128"/>
              <a:ext cx="66" cy="90"/>
            </a:xfrm>
            <a:custGeom>
              <a:avLst/>
              <a:gdLst>
                <a:gd name="T0" fmla="*/ 1 w 28"/>
                <a:gd name="T1" fmla="*/ 12 h 38"/>
                <a:gd name="T2" fmla="*/ 14 w 28"/>
                <a:gd name="T3" fmla="*/ 36 h 38"/>
                <a:gd name="T4" fmla="*/ 16 w 28"/>
                <a:gd name="T5" fmla="*/ 38 h 38"/>
                <a:gd name="T6" fmla="*/ 25 w 28"/>
                <a:gd name="T7" fmla="*/ 27 h 38"/>
                <a:gd name="T8" fmla="*/ 28 w 28"/>
                <a:gd name="T9" fmla="*/ 12 h 38"/>
                <a:gd name="T10" fmla="*/ 26 w 28"/>
                <a:gd name="T11" fmla="*/ 0 h 38"/>
                <a:gd name="T12" fmla="*/ 5 w 28"/>
                <a:gd name="T13" fmla="*/ 3 h 38"/>
                <a:gd name="T14" fmla="*/ 0 w 28"/>
                <a:gd name="T15" fmla="*/ 7 h 38"/>
                <a:gd name="T16" fmla="*/ 1 w 28"/>
                <a:gd name="T1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2" name="Freeform 48"/>
            <p:cNvSpPr>
              <a:spLocks/>
            </p:cNvSpPr>
            <p:nvPr userDrawn="1"/>
          </p:nvSpPr>
          <p:spPr bwMode="auto">
            <a:xfrm>
              <a:off x="2768" y="2142"/>
              <a:ext cx="45" cy="59"/>
            </a:xfrm>
            <a:custGeom>
              <a:avLst/>
              <a:gdLst>
                <a:gd name="T0" fmla="*/ 10 w 19"/>
                <a:gd name="T1" fmla="*/ 22 h 25"/>
                <a:gd name="T2" fmla="*/ 1 w 19"/>
                <a:gd name="T3" fmla="*/ 4 h 25"/>
                <a:gd name="T4" fmla="*/ 0 w 19"/>
                <a:gd name="T5" fmla="*/ 2 h 25"/>
                <a:gd name="T6" fmla="*/ 2 w 19"/>
                <a:gd name="T7" fmla="*/ 1 h 25"/>
                <a:gd name="T8" fmla="*/ 17 w 19"/>
                <a:gd name="T9" fmla="*/ 0 h 25"/>
                <a:gd name="T10" fmla="*/ 19 w 19"/>
                <a:gd name="T11" fmla="*/ 4 h 25"/>
                <a:gd name="T12" fmla="*/ 17 w 19"/>
                <a:gd name="T13" fmla="*/ 17 h 25"/>
                <a:gd name="T14" fmla="*/ 12 w 19"/>
                <a:gd name="T15" fmla="*/ 25 h 25"/>
                <a:gd name="T16" fmla="*/ 10 w 19"/>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3" name="Freeform 49"/>
            <p:cNvSpPr>
              <a:spLocks/>
            </p:cNvSpPr>
            <p:nvPr userDrawn="1"/>
          </p:nvSpPr>
          <p:spPr bwMode="auto">
            <a:xfrm>
              <a:off x="2702" y="2164"/>
              <a:ext cx="85" cy="73"/>
            </a:xfrm>
            <a:custGeom>
              <a:avLst/>
              <a:gdLst>
                <a:gd name="T0" fmla="*/ 15 w 36"/>
                <a:gd name="T1" fmla="*/ 2 h 31"/>
                <a:gd name="T2" fmla="*/ 1 w 36"/>
                <a:gd name="T3" fmla="*/ 23 h 31"/>
                <a:gd name="T4" fmla="*/ 0 w 36"/>
                <a:gd name="T5" fmla="*/ 25 h 31"/>
                <a:gd name="T6" fmla="*/ 17 w 36"/>
                <a:gd name="T7" fmla="*/ 31 h 31"/>
                <a:gd name="T8" fmla="*/ 27 w 36"/>
                <a:gd name="T9" fmla="*/ 30 h 31"/>
                <a:gd name="T10" fmla="*/ 36 w 36"/>
                <a:gd name="T11" fmla="*/ 25 h 31"/>
                <a:gd name="T12" fmla="*/ 35 w 36"/>
                <a:gd name="T13" fmla="*/ 23 h 31"/>
                <a:gd name="T14" fmla="*/ 21 w 36"/>
                <a:gd name="T15" fmla="*/ 3 h 31"/>
                <a:gd name="T16" fmla="*/ 18 w 36"/>
                <a:gd name="T17" fmla="*/ 0 h 31"/>
                <a:gd name="T18" fmla="*/ 15 w 36"/>
                <a:gd name="T19"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4" name="Freeform 50"/>
            <p:cNvSpPr>
              <a:spLocks/>
            </p:cNvSpPr>
            <p:nvPr userDrawn="1"/>
          </p:nvSpPr>
          <p:spPr bwMode="auto">
            <a:xfrm>
              <a:off x="2719" y="2180"/>
              <a:ext cx="52" cy="45"/>
            </a:xfrm>
            <a:custGeom>
              <a:avLst/>
              <a:gdLst>
                <a:gd name="T0" fmla="*/ 1 w 22"/>
                <a:gd name="T1" fmla="*/ 14 h 19"/>
                <a:gd name="T2" fmla="*/ 10 w 22"/>
                <a:gd name="T3" fmla="*/ 1 h 19"/>
                <a:gd name="T4" fmla="*/ 11 w 22"/>
                <a:gd name="T5" fmla="*/ 0 h 19"/>
                <a:gd name="T6" fmla="*/ 12 w 22"/>
                <a:gd name="T7" fmla="*/ 1 h 19"/>
                <a:gd name="T8" fmla="*/ 21 w 22"/>
                <a:gd name="T9" fmla="*/ 14 h 19"/>
                <a:gd name="T10" fmla="*/ 22 w 22"/>
                <a:gd name="T11" fmla="*/ 17 h 19"/>
                <a:gd name="T12" fmla="*/ 10 w 22"/>
                <a:gd name="T13" fmla="*/ 19 h 19"/>
                <a:gd name="T14" fmla="*/ 0 w 22"/>
                <a:gd name="T15" fmla="*/ 16 h 19"/>
                <a:gd name="T16" fmla="*/ 1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5" name="Freeform 51"/>
            <p:cNvSpPr>
              <a:spLocks noEditPoints="1"/>
            </p:cNvSpPr>
            <p:nvPr userDrawn="1"/>
          </p:nvSpPr>
          <p:spPr bwMode="auto">
            <a:xfrm>
              <a:off x="2825" y="2279"/>
              <a:ext cx="24" cy="24"/>
            </a:xfrm>
            <a:custGeom>
              <a:avLst/>
              <a:gdLst>
                <a:gd name="T0" fmla="*/ 1 w 10"/>
                <a:gd name="T1" fmla="*/ 5 h 10"/>
                <a:gd name="T2" fmla="*/ 5 w 10"/>
                <a:gd name="T3" fmla="*/ 1 h 10"/>
                <a:gd name="T4" fmla="*/ 9 w 10"/>
                <a:gd name="T5" fmla="*/ 5 h 10"/>
                <a:gd name="T6" fmla="*/ 5 w 10"/>
                <a:gd name="T7" fmla="*/ 9 h 10"/>
                <a:gd name="T8" fmla="*/ 1 w 10"/>
                <a:gd name="T9" fmla="*/ 5 h 10"/>
                <a:gd name="T10" fmla="*/ 5 w 10"/>
                <a:gd name="T11" fmla="*/ 10 h 10"/>
                <a:gd name="T12" fmla="*/ 10 w 10"/>
                <a:gd name="T13" fmla="*/ 5 h 10"/>
                <a:gd name="T14" fmla="*/ 5 w 10"/>
                <a:gd name="T15" fmla="*/ 0 h 10"/>
                <a:gd name="T16" fmla="*/ 0 w 10"/>
                <a:gd name="T17" fmla="*/ 5 h 10"/>
                <a:gd name="T18" fmla="*/ 5 w 10"/>
                <a:gd name="T19" fmla="*/ 10 h 10"/>
                <a:gd name="T20" fmla="*/ 4 w 10"/>
                <a:gd name="T21" fmla="*/ 5 h 10"/>
                <a:gd name="T22" fmla="*/ 5 w 10"/>
                <a:gd name="T23" fmla="*/ 5 h 10"/>
                <a:gd name="T24" fmla="*/ 6 w 10"/>
                <a:gd name="T25" fmla="*/ 8 h 10"/>
                <a:gd name="T26" fmla="*/ 7 w 10"/>
                <a:gd name="T27" fmla="*/ 8 h 10"/>
                <a:gd name="T28" fmla="*/ 6 w 10"/>
                <a:gd name="T29" fmla="*/ 5 h 10"/>
                <a:gd name="T30" fmla="*/ 7 w 10"/>
                <a:gd name="T31" fmla="*/ 4 h 10"/>
                <a:gd name="T32" fmla="*/ 5 w 10"/>
                <a:gd name="T33" fmla="*/ 2 h 10"/>
                <a:gd name="T34" fmla="*/ 3 w 10"/>
                <a:gd name="T35" fmla="*/ 2 h 10"/>
                <a:gd name="T36" fmla="*/ 3 w 10"/>
                <a:gd name="T37" fmla="*/ 8 h 10"/>
                <a:gd name="T38" fmla="*/ 4 w 10"/>
                <a:gd name="T39" fmla="*/ 8 h 10"/>
                <a:gd name="T40" fmla="*/ 4 w 10"/>
                <a:gd name="T41" fmla="*/ 5 h 10"/>
                <a:gd name="T42" fmla="*/ 4 w 10"/>
                <a:gd name="T43" fmla="*/ 5 h 10"/>
                <a:gd name="T44" fmla="*/ 4 w 10"/>
                <a:gd name="T45" fmla="*/ 3 h 10"/>
                <a:gd name="T46" fmla="*/ 5 w 10"/>
                <a:gd name="T47" fmla="*/ 3 h 10"/>
                <a:gd name="T48" fmla="*/ 6 w 10"/>
                <a:gd name="T49" fmla="*/ 4 h 10"/>
                <a:gd name="T50" fmla="*/ 5 w 10"/>
                <a:gd name="T51" fmla="*/ 5 h 10"/>
                <a:gd name="T52" fmla="*/ 4 w 10"/>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6" name="Freeform 52"/>
            <p:cNvSpPr>
              <a:spLocks noEditPoints="1"/>
            </p:cNvSpPr>
            <p:nvPr userDrawn="1"/>
          </p:nvSpPr>
          <p:spPr bwMode="auto">
            <a:xfrm>
              <a:off x="3099" y="2279"/>
              <a:ext cx="22" cy="24"/>
            </a:xfrm>
            <a:custGeom>
              <a:avLst/>
              <a:gdLst>
                <a:gd name="T0" fmla="*/ 1 w 9"/>
                <a:gd name="T1" fmla="*/ 5 h 10"/>
                <a:gd name="T2" fmla="*/ 5 w 9"/>
                <a:gd name="T3" fmla="*/ 1 h 10"/>
                <a:gd name="T4" fmla="*/ 8 w 9"/>
                <a:gd name="T5" fmla="*/ 5 h 10"/>
                <a:gd name="T6" fmla="*/ 5 w 9"/>
                <a:gd name="T7" fmla="*/ 9 h 10"/>
                <a:gd name="T8" fmla="*/ 1 w 9"/>
                <a:gd name="T9" fmla="*/ 5 h 10"/>
                <a:gd name="T10" fmla="*/ 5 w 9"/>
                <a:gd name="T11" fmla="*/ 10 h 10"/>
                <a:gd name="T12" fmla="*/ 9 w 9"/>
                <a:gd name="T13" fmla="*/ 5 h 10"/>
                <a:gd name="T14" fmla="*/ 5 w 9"/>
                <a:gd name="T15" fmla="*/ 0 h 10"/>
                <a:gd name="T16" fmla="*/ 0 w 9"/>
                <a:gd name="T17" fmla="*/ 5 h 10"/>
                <a:gd name="T18" fmla="*/ 5 w 9"/>
                <a:gd name="T19" fmla="*/ 10 h 10"/>
                <a:gd name="T20" fmla="*/ 4 w 9"/>
                <a:gd name="T21" fmla="*/ 5 h 10"/>
                <a:gd name="T22" fmla="*/ 5 w 9"/>
                <a:gd name="T23" fmla="*/ 5 h 10"/>
                <a:gd name="T24" fmla="*/ 6 w 9"/>
                <a:gd name="T25" fmla="*/ 8 h 10"/>
                <a:gd name="T26" fmla="*/ 7 w 9"/>
                <a:gd name="T27" fmla="*/ 8 h 10"/>
                <a:gd name="T28" fmla="*/ 5 w 9"/>
                <a:gd name="T29" fmla="*/ 5 h 10"/>
                <a:gd name="T30" fmla="*/ 7 w 9"/>
                <a:gd name="T31" fmla="*/ 4 h 10"/>
                <a:gd name="T32" fmla="*/ 5 w 9"/>
                <a:gd name="T33" fmla="*/ 2 h 10"/>
                <a:gd name="T34" fmla="*/ 3 w 9"/>
                <a:gd name="T35" fmla="*/ 2 h 10"/>
                <a:gd name="T36" fmla="*/ 3 w 9"/>
                <a:gd name="T37" fmla="*/ 8 h 10"/>
                <a:gd name="T38" fmla="*/ 4 w 9"/>
                <a:gd name="T39" fmla="*/ 8 h 10"/>
                <a:gd name="T40" fmla="*/ 4 w 9"/>
                <a:gd name="T41" fmla="*/ 5 h 10"/>
                <a:gd name="T42" fmla="*/ 4 w 9"/>
                <a:gd name="T43" fmla="*/ 5 h 10"/>
                <a:gd name="T44" fmla="*/ 4 w 9"/>
                <a:gd name="T45" fmla="*/ 3 h 10"/>
                <a:gd name="T46" fmla="*/ 5 w 9"/>
                <a:gd name="T47" fmla="*/ 3 h 10"/>
                <a:gd name="T48" fmla="*/ 6 w 9"/>
                <a:gd name="T49" fmla="*/ 4 h 10"/>
                <a:gd name="T50" fmla="*/ 5 w 9"/>
                <a:gd name="T51" fmla="*/ 5 h 10"/>
                <a:gd name="T52" fmla="*/ 4 w 9"/>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7" name="Freeform 53"/>
            <p:cNvSpPr>
              <a:spLocks/>
            </p:cNvSpPr>
            <p:nvPr userDrawn="1"/>
          </p:nvSpPr>
          <p:spPr bwMode="auto">
            <a:xfrm>
              <a:off x="2927" y="2015"/>
              <a:ext cx="229" cy="290"/>
            </a:xfrm>
            <a:custGeom>
              <a:avLst/>
              <a:gdLst>
                <a:gd name="T0" fmla="*/ 7 w 97"/>
                <a:gd name="T1" fmla="*/ 0 h 123"/>
                <a:gd name="T2" fmla="*/ 8 w 97"/>
                <a:gd name="T3" fmla="*/ 0 h 123"/>
                <a:gd name="T4" fmla="*/ 50 w 97"/>
                <a:gd name="T5" fmla="*/ 10 h 123"/>
                <a:gd name="T6" fmla="*/ 89 w 97"/>
                <a:gd name="T7" fmla="*/ 0 h 123"/>
                <a:gd name="T8" fmla="*/ 90 w 97"/>
                <a:gd name="T9" fmla="*/ 1 h 123"/>
                <a:gd name="T10" fmla="*/ 97 w 97"/>
                <a:gd name="T11" fmla="*/ 38 h 123"/>
                <a:gd name="T12" fmla="*/ 50 w 97"/>
                <a:gd name="T13" fmla="*/ 123 h 123"/>
                <a:gd name="T14" fmla="*/ 50 w 97"/>
                <a:gd name="T15" fmla="*/ 123 h 123"/>
                <a:gd name="T16" fmla="*/ 0 w 97"/>
                <a:gd name="T17" fmla="*/ 34 h 123"/>
                <a:gd name="T18" fmla="*/ 7 w 97"/>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8" name="Freeform 54"/>
            <p:cNvSpPr>
              <a:spLocks/>
            </p:cNvSpPr>
            <p:nvPr userDrawn="1"/>
          </p:nvSpPr>
          <p:spPr bwMode="auto">
            <a:xfrm>
              <a:off x="2946" y="2043"/>
              <a:ext cx="191" cy="241"/>
            </a:xfrm>
            <a:custGeom>
              <a:avLst/>
              <a:gdLst>
                <a:gd name="T0" fmla="*/ 4 w 81"/>
                <a:gd name="T1" fmla="*/ 0 h 102"/>
                <a:gd name="T2" fmla="*/ 4 w 81"/>
                <a:gd name="T3" fmla="*/ 0 h 102"/>
                <a:gd name="T4" fmla="*/ 0 w 81"/>
                <a:gd name="T5" fmla="*/ 25 h 102"/>
                <a:gd name="T6" fmla="*/ 42 w 81"/>
                <a:gd name="T7" fmla="*/ 102 h 102"/>
                <a:gd name="T8" fmla="*/ 42 w 81"/>
                <a:gd name="T9" fmla="*/ 102 h 102"/>
                <a:gd name="T10" fmla="*/ 81 w 81"/>
                <a:gd name="T11" fmla="*/ 28 h 102"/>
                <a:gd name="T12" fmla="*/ 76 w 81"/>
                <a:gd name="T13" fmla="*/ 0 h 102"/>
                <a:gd name="T14" fmla="*/ 76 w 81"/>
                <a:gd name="T15" fmla="*/ 0 h 102"/>
                <a:gd name="T16" fmla="*/ 41 w 81"/>
                <a:gd name="T17" fmla="*/ 7 h 102"/>
                <a:gd name="T18" fmla="*/ 4 w 81"/>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9" name="Freeform 55"/>
            <p:cNvSpPr>
              <a:spLocks/>
            </p:cNvSpPr>
            <p:nvPr userDrawn="1"/>
          </p:nvSpPr>
          <p:spPr bwMode="auto">
            <a:xfrm>
              <a:off x="2960" y="2058"/>
              <a:ext cx="165" cy="212"/>
            </a:xfrm>
            <a:custGeom>
              <a:avLst/>
              <a:gdLst>
                <a:gd name="T0" fmla="*/ 2 w 70"/>
                <a:gd name="T1" fmla="*/ 0 h 90"/>
                <a:gd name="T2" fmla="*/ 3 w 70"/>
                <a:gd name="T3" fmla="*/ 0 h 90"/>
                <a:gd name="T4" fmla="*/ 36 w 70"/>
                <a:gd name="T5" fmla="*/ 5 h 90"/>
                <a:gd name="T6" fmla="*/ 67 w 70"/>
                <a:gd name="T7" fmla="*/ 0 h 90"/>
                <a:gd name="T8" fmla="*/ 67 w 70"/>
                <a:gd name="T9" fmla="*/ 1 h 90"/>
                <a:gd name="T10" fmla="*/ 70 w 70"/>
                <a:gd name="T11" fmla="*/ 21 h 90"/>
                <a:gd name="T12" fmla="*/ 36 w 70"/>
                <a:gd name="T13" fmla="*/ 90 h 90"/>
                <a:gd name="T14" fmla="*/ 36 w 70"/>
                <a:gd name="T15" fmla="*/ 90 h 90"/>
                <a:gd name="T16" fmla="*/ 0 w 70"/>
                <a:gd name="T17" fmla="*/ 18 h 90"/>
                <a:gd name="T18" fmla="*/ 2 w 70"/>
                <a:gd name="T1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0" name="Freeform 56"/>
            <p:cNvSpPr>
              <a:spLocks/>
            </p:cNvSpPr>
            <p:nvPr userDrawn="1"/>
          </p:nvSpPr>
          <p:spPr bwMode="auto">
            <a:xfrm>
              <a:off x="3031" y="2142"/>
              <a:ext cx="19" cy="22"/>
            </a:xfrm>
            <a:custGeom>
              <a:avLst/>
              <a:gdLst>
                <a:gd name="T0" fmla="*/ 8 w 8"/>
                <a:gd name="T1" fmla="*/ 9 h 9"/>
                <a:gd name="T2" fmla="*/ 8 w 8"/>
                <a:gd name="T3" fmla="*/ 1 h 9"/>
                <a:gd name="T4" fmla="*/ 1 w 8"/>
                <a:gd name="T5" fmla="*/ 0 h 9"/>
                <a:gd name="T6" fmla="*/ 0 w 8"/>
                <a:gd name="T7" fmla="*/ 1 h 9"/>
                <a:gd name="T8" fmla="*/ 8 w 8"/>
                <a:gd name="T9" fmla="*/ 9 h 9"/>
              </a:gdLst>
              <a:ahLst/>
              <a:cxnLst>
                <a:cxn ang="0">
                  <a:pos x="T0" y="T1"/>
                </a:cxn>
                <a:cxn ang="0">
                  <a:pos x="T2" y="T3"/>
                </a:cxn>
                <a:cxn ang="0">
                  <a:pos x="T4" y="T5"/>
                </a:cxn>
                <a:cxn ang="0">
                  <a:pos x="T6" y="T7"/>
                </a:cxn>
                <a:cxn ang="0">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1" name="Freeform 57"/>
            <p:cNvSpPr>
              <a:spLocks/>
            </p:cNvSpPr>
            <p:nvPr userDrawn="1"/>
          </p:nvSpPr>
          <p:spPr bwMode="auto">
            <a:xfrm>
              <a:off x="3000" y="2088"/>
              <a:ext cx="73" cy="73"/>
            </a:xfrm>
            <a:custGeom>
              <a:avLst/>
              <a:gdLst>
                <a:gd name="T0" fmla="*/ 23 w 31"/>
                <a:gd name="T1" fmla="*/ 25 h 31"/>
                <a:gd name="T2" fmla="*/ 23 w 31"/>
                <a:gd name="T3" fmla="*/ 31 h 31"/>
                <a:gd name="T4" fmla="*/ 31 w 31"/>
                <a:gd name="T5" fmla="*/ 23 h 31"/>
                <a:gd name="T6" fmla="*/ 7 w 31"/>
                <a:gd name="T7" fmla="*/ 9 h 31"/>
                <a:gd name="T8" fmla="*/ 8 w 31"/>
                <a:gd name="T9" fmla="*/ 7 h 31"/>
                <a:gd name="T10" fmla="*/ 13 w 31"/>
                <a:gd name="T11" fmla="*/ 8 h 31"/>
                <a:gd name="T12" fmla="*/ 16 w 31"/>
                <a:gd name="T13" fmla="*/ 7 h 31"/>
                <a:gd name="T14" fmla="*/ 11 w 31"/>
                <a:gd name="T15" fmla="*/ 5 h 31"/>
                <a:gd name="T16" fmla="*/ 11 w 31"/>
                <a:gd name="T17" fmla="*/ 5 h 31"/>
                <a:gd name="T18" fmla="*/ 18 w 31"/>
                <a:gd name="T19" fmla="*/ 4 h 31"/>
                <a:gd name="T20" fmla="*/ 15 w 31"/>
                <a:gd name="T21" fmla="*/ 1 h 31"/>
                <a:gd name="T22" fmla="*/ 10 w 31"/>
                <a:gd name="T23" fmla="*/ 0 h 31"/>
                <a:gd name="T24" fmla="*/ 0 w 31"/>
                <a:gd name="T25" fmla="*/ 9 h 31"/>
                <a:gd name="T26" fmla="*/ 10 w 31"/>
                <a:gd name="T27" fmla="*/ 20 h 31"/>
                <a:gd name="T28" fmla="*/ 18 w 31"/>
                <a:gd name="T29" fmla="*/ 21 h 31"/>
                <a:gd name="T30" fmla="*/ 23 w 31"/>
                <a:gd name="T31"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2" name="Freeform 58"/>
            <p:cNvSpPr>
              <a:spLocks/>
            </p:cNvSpPr>
            <p:nvPr userDrawn="1"/>
          </p:nvSpPr>
          <p:spPr bwMode="auto">
            <a:xfrm>
              <a:off x="3033" y="2079"/>
              <a:ext cx="40" cy="37"/>
            </a:xfrm>
            <a:custGeom>
              <a:avLst/>
              <a:gdLst>
                <a:gd name="T0" fmla="*/ 0 w 17"/>
                <a:gd name="T1" fmla="*/ 14 h 16"/>
                <a:gd name="T2" fmla="*/ 0 w 17"/>
                <a:gd name="T3" fmla="*/ 15 h 16"/>
                <a:gd name="T4" fmla="*/ 8 w 17"/>
                <a:gd name="T5" fmla="*/ 16 h 16"/>
                <a:gd name="T6" fmla="*/ 9 w 17"/>
                <a:gd name="T7" fmla="*/ 16 h 16"/>
                <a:gd name="T8" fmla="*/ 17 w 17"/>
                <a:gd name="T9" fmla="*/ 9 h 16"/>
                <a:gd name="T10" fmla="*/ 17 w 17"/>
                <a:gd name="T11" fmla="*/ 7 h 16"/>
                <a:gd name="T12" fmla="*/ 15 w 17"/>
                <a:gd name="T13" fmla="*/ 4 h 16"/>
                <a:gd name="T14" fmla="*/ 13 w 17"/>
                <a:gd name="T15" fmla="*/ 5 h 16"/>
                <a:gd name="T16" fmla="*/ 10 w 17"/>
                <a:gd name="T17" fmla="*/ 7 h 16"/>
                <a:gd name="T18" fmla="*/ 9 w 17"/>
                <a:gd name="T19" fmla="*/ 8 h 16"/>
                <a:gd name="T20" fmla="*/ 8 w 17"/>
                <a:gd name="T21" fmla="*/ 5 h 16"/>
                <a:gd name="T22" fmla="*/ 6 w 17"/>
                <a:gd name="T23" fmla="*/ 2 h 16"/>
                <a:gd name="T24" fmla="*/ 3 w 17"/>
                <a:gd name="T25" fmla="*/ 1 h 16"/>
                <a:gd name="T26" fmla="*/ 2 w 17"/>
                <a:gd name="T27" fmla="*/ 0 h 16"/>
                <a:gd name="T28" fmla="*/ 1 w 17"/>
                <a:gd name="T29" fmla="*/ 1 h 16"/>
                <a:gd name="T30" fmla="*/ 1 w 17"/>
                <a:gd name="T31" fmla="*/ 3 h 16"/>
                <a:gd name="T32" fmla="*/ 6 w 17"/>
                <a:gd name="T33" fmla="*/ 8 h 16"/>
                <a:gd name="T34" fmla="*/ 5 w 17"/>
                <a:gd name="T35" fmla="*/ 10 h 16"/>
                <a:gd name="T36" fmla="*/ 6 w 17"/>
                <a:gd name="T37" fmla="*/ 10 h 16"/>
                <a:gd name="T38" fmla="*/ 7 w 17"/>
                <a:gd name="T39" fmla="*/ 11 h 16"/>
                <a:gd name="T40" fmla="*/ 6 w 17"/>
                <a:gd name="T41" fmla="*/ 12 h 16"/>
                <a:gd name="T42" fmla="*/ 5 w 17"/>
                <a:gd name="T43" fmla="*/ 12 h 16"/>
                <a:gd name="T44" fmla="*/ 5 w 17"/>
                <a:gd name="T45" fmla="*/ 12 h 16"/>
                <a:gd name="T46" fmla="*/ 4 w 17"/>
                <a:gd name="T47" fmla="*/ 12 h 16"/>
                <a:gd name="T48" fmla="*/ 0 w 17"/>
                <a:gd name="T49"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3" name="Freeform 59"/>
            <p:cNvSpPr>
              <a:spLocks/>
            </p:cNvSpPr>
            <p:nvPr userDrawn="1"/>
          </p:nvSpPr>
          <p:spPr bwMode="auto">
            <a:xfrm>
              <a:off x="3031" y="2091"/>
              <a:ext cx="4" cy="4"/>
            </a:xfrm>
            <a:custGeom>
              <a:avLst/>
              <a:gdLst>
                <a:gd name="T0" fmla="*/ 0 w 2"/>
                <a:gd name="T1" fmla="*/ 0 h 2"/>
                <a:gd name="T2" fmla="*/ 2 w 2"/>
                <a:gd name="T3" fmla="*/ 1 h 2"/>
                <a:gd name="T4" fmla="*/ 2 w 2"/>
                <a:gd name="T5" fmla="*/ 1 h 2"/>
                <a:gd name="T6" fmla="*/ 1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4" name="Freeform 60"/>
            <p:cNvSpPr>
              <a:spLocks/>
            </p:cNvSpPr>
            <p:nvPr userDrawn="1"/>
          </p:nvSpPr>
          <p:spPr bwMode="auto">
            <a:xfrm>
              <a:off x="3021" y="2154"/>
              <a:ext cx="48" cy="45"/>
            </a:xfrm>
            <a:custGeom>
              <a:avLst/>
              <a:gdLst>
                <a:gd name="T0" fmla="*/ 2 w 20"/>
                <a:gd name="T1" fmla="*/ 0 h 19"/>
                <a:gd name="T2" fmla="*/ 2 w 20"/>
                <a:gd name="T3" fmla="*/ 0 h 19"/>
                <a:gd name="T4" fmla="*/ 0 w 20"/>
                <a:gd name="T5" fmla="*/ 4 h 19"/>
                <a:gd name="T6" fmla="*/ 7 w 20"/>
                <a:gd name="T7" fmla="*/ 11 h 19"/>
                <a:gd name="T8" fmla="*/ 12 w 20"/>
                <a:gd name="T9" fmla="*/ 11 h 19"/>
                <a:gd name="T10" fmla="*/ 15 w 20"/>
                <a:gd name="T11" fmla="*/ 14 h 19"/>
                <a:gd name="T12" fmla="*/ 15 w 20"/>
                <a:gd name="T13" fmla="*/ 19 h 19"/>
                <a:gd name="T14" fmla="*/ 20 w 20"/>
                <a:gd name="T15" fmla="*/ 13 h 19"/>
                <a:gd name="T16" fmla="*/ 2 w 2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5"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6" name="Freeform 62"/>
            <p:cNvSpPr>
              <a:spLocks/>
            </p:cNvSpPr>
            <p:nvPr userDrawn="1"/>
          </p:nvSpPr>
          <p:spPr bwMode="auto">
            <a:xfrm>
              <a:off x="3026" y="2190"/>
              <a:ext cx="35" cy="42"/>
            </a:xfrm>
            <a:custGeom>
              <a:avLst/>
              <a:gdLst>
                <a:gd name="T0" fmla="*/ 3 w 15"/>
                <a:gd name="T1" fmla="*/ 1 h 18"/>
                <a:gd name="T2" fmla="*/ 4 w 15"/>
                <a:gd name="T3" fmla="*/ 0 h 18"/>
                <a:gd name="T4" fmla="*/ 0 w 15"/>
                <a:gd name="T5" fmla="*/ 5 h 18"/>
                <a:gd name="T6" fmla="*/ 12 w 15"/>
                <a:gd name="T7" fmla="*/ 17 h 18"/>
                <a:gd name="T8" fmla="*/ 12 w 15"/>
                <a:gd name="T9" fmla="*/ 17 h 18"/>
                <a:gd name="T10" fmla="*/ 12 w 15"/>
                <a:gd name="T11" fmla="*/ 18 h 18"/>
                <a:gd name="T12" fmla="*/ 15 w 15"/>
                <a:gd name="T13" fmla="*/ 13 h 18"/>
                <a:gd name="T14" fmla="*/ 3 w 15"/>
                <a:gd name="T15" fmla="*/ 1 h 18"/>
                <a:gd name="T16" fmla="*/ 3 w 15"/>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7" name="Freeform 63"/>
            <p:cNvSpPr>
              <a:spLocks/>
            </p:cNvSpPr>
            <p:nvPr userDrawn="1"/>
          </p:nvSpPr>
          <p:spPr bwMode="auto">
            <a:xfrm>
              <a:off x="3040" y="2223"/>
              <a:ext cx="10" cy="33"/>
            </a:xfrm>
            <a:custGeom>
              <a:avLst/>
              <a:gdLst>
                <a:gd name="T0" fmla="*/ 0 w 4"/>
                <a:gd name="T1" fmla="*/ 0 h 14"/>
                <a:gd name="T2" fmla="*/ 0 w 4"/>
                <a:gd name="T3" fmla="*/ 11 h 14"/>
                <a:gd name="T4" fmla="*/ 2 w 4"/>
                <a:gd name="T5" fmla="*/ 14 h 14"/>
                <a:gd name="T6" fmla="*/ 4 w 4"/>
                <a:gd name="T7" fmla="*/ 11 h 14"/>
                <a:gd name="T8" fmla="*/ 4 w 4"/>
                <a:gd name="T9" fmla="*/ 4 h 14"/>
                <a:gd name="T10" fmla="*/ 3 w 4"/>
                <a:gd name="T11" fmla="*/ 1 h 14"/>
                <a:gd name="T12" fmla="*/ 0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8" name="Freeform 64"/>
            <p:cNvSpPr>
              <a:spLocks/>
            </p:cNvSpPr>
            <p:nvPr userDrawn="1"/>
          </p:nvSpPr>
          <p:spPr bwMode="auto">
            <a:xfrm>
              <a:off x="3033" y="2232"/>
              <a:ext cx="5" cy="17"/>
            </a:xfrm>
            <a:custGeom>
              <a:avLst/>
              <a:gdLst>
                <a:gd name="T0" fmla="*/ 2 w 2"/>
                <a:gd name="T1" fmla="*/ 4 h 7"/>
                <a:gd name="T2" fmla="*/ 1 w 2"/>
                <a:gd name="T3" fmla="*/ 0 h 7"/>
                <a:gd name="T4" fmla="*/ 0 w 2"/>
                <a:gd name="T5" fmla="*/ 4 h 7"/>
                <a:gd name="T6" fmla="*/ 1 w 2"/>
                <a:gd name="T7" fmla="*/ 7 h 7"/>
                <a:gd name="T8" fmla="*/ 2 w 2"/>
                <a:gd name="T9" fmla="*/ 5 h 7"/>
                <a:gd name="T10" fmla="*/ 2 w 2"/>
                <a:gd name="T11" fmla="*/ 4 h 7"/>
              </a:gdLst>
              <a:ahLst/>
              <a:cxnLst>
                <a:cxn ang="0">
                  <a:pos x="T0" y="T1"/>
                </a:cxn>
                <a:cxn ang="0">
                  <a:pos x="T2" y="T3"/>
                </a:cxn>
                <a:cxn ang="0">
                  <a:pos x="T4" y="T5"/>
                </a:cxn>
                <a:cxn ang="0">
                  <a:pos x="T6" y="T7"/>
                </a:cxn>
                <a:cxn ang="0">
                  <a:pos x="T8" y="T9"/>
                </a:cxn>
                <a:cxn ang="0">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pic>
        <p:nvPicPr>
          <p:cNvPr id="6217" name="Picture 7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8956550"/>
      </p:ext>
    </p:extLst>
  </p:cSld>
  <p:clrMapOvr>
    <a:masterClrMapping/>
  </p:clrMapOvr>
  <p:timing>
    <p:tnLst>
      <p:par>
        <p:cTn id="1" dur="indefinite" restart="never" nodeType="tmRoot"/>
      </p:par>
    </p:tnLst>
  </p:timing>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EDF76F1-3ADF-4FF3-BBE1-21AFC1841CD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35997566"/>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817B59D-71DD-4F2B-B9E4-5BA463B755A1}"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1509845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25335689"/>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F6C61F49-8CB0-4A24-842A-D81DBFBCC9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78573265"/>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8BD3891-CA03-4F0A-A7DB-2E19A50AFF36}"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30710412"/>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1794AD0-A8AF-4149-86AC-681EB08F09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71728850"/>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7DF00EC-B206-47B2-A6CC-C472C79DD81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38148788"/>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7EE0F7F-2E36-4B62-B8BC-57DE6628369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53383480"/>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8DFAB88-3A06-4CA5-ABE7-E13840FCED9E}"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26407858"/>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C477533-F9E0-49EB-9CAE-BED2B8A0302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384437985"/>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BEBFF8F-1A5E-4C08-8DEF-14B1F6E5209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655978320"/>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9" name="Freeform 42"/>
            <p:cNvSpPr>
              <a:spLocks/>
            </p:cNvSpPr>
            <p:nvPr userDrawn="1"/>
          </p:nvSpPr>
          <p:spPr bwMode="auto">
            <a:xfrm>
              <a:off x="2674" y="2079"/>
              <a:ext cx="142" cy="45"/>
            </a:xfrm>
            <a:custGeom>
              <a:avLst/>
              <a:gdLst>
                <a:gd name="T0" fmla="*/ 2066 w 60"/>
                <a:gd name="T1" fmla="*/ 44652 h 19"/>
                <a:gd name="T2" fmla="*/ 49009 w 60"/>
                <a:gd name="T3" fmla="*/ 44652 h 19"/>
                <a:gd name="T4" fmla="*/ 64821 w 60"/>
                <a:gd name="T5" fmla="*/ 35458 h 19"/>
                <a:gd name="T6" fmla="*/ 61176 w 60"/>
                <a:gd name="T7" fmla="*/ 18853 h 19"/>
                <a:gd name="T8" fmla="*/ 69923 w 60"/>
                <a:gd name="T9" fmla="*/ 8784 h 19"/>
                <a:gd name="T10" fmla="*/ 78557 w 60"/>
                <a:gd name="T11" fmla="*/ 18853 h 19"/>
                <a:gd name="T12" fmla="*/ 71873 w 60"/>
                <a:gd name="T13" fmla="*/ 35458 h 19"/>
                <a:gd name="T14" fmla="*/ 86431 w 60"/>
                <a:gd name="T15" fmla="*/ 44652 h 19"/>
                <a:gd name="T16" fmla="*/ 131139 w 60"/>
                <a:gd name="T17" fmla="*/ 44652 h 19"/>
                <a:gd name="T18" fmla="*/ 139730 w 60"/>
                <a:gd name="T19" fmla="*/ 44652 h 19"/>
                <a:gd name="T20" fmla="*/ 109295 w 60"/>
                <a:gd name="T21" fmla="*/ 8784 h 19"/>
                <a:gd name="T22" fmla="*/ 69923 w 60"/>
                <a:gd name="T23" fmla="*/ 0 h 19"/>
                <a:gd name="T24" fmla="*/ 27389 w 60"/>
                <a:gd name="T25" fmla="*/ 8784 h 19"/>
                <a:gd name="T26" fmla="*/ 0 w 60"/>
                <a:gd name="T27" fmla="*/ 44652 h 19"/>
                <a:gd name="T28" fmla="*/ 2066 w 60"/>
                <a:gd name="T29" fmla="*/ 44652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 name="Freeform 43"/>
            <p:cNvSpPr>
              <a:spLocks/>
            </p:cNvSpPr>
            <p:nvPr userDrawn="1"/>
          </p:nvSpPr>
          <p:spPr bwMode="auto">
            <a:xfrm>
              <a:off x="2693" y="2093"/>
              <a:ext cx="35" cy="21"/>
            </a:xfrm>
            <a:custGeom>
              <a:avLst/>
              <a:gdLst>
                <a:gd name="T0" fmla="*/ 26297 w 15"/>
                <a:gd name="T1" fmla="*/ 16606 h 9"/>
                <a:gd name="T2" fmla="*/ 1932 w 15"/>
                <a:gd name="T3" fmla="*/ 16606 h 9"/>
                <a:gd name="T4" fmla="*/ 0 w 15"/>
                <a:gd name="T5" fmla="*/ 16606 h 9"/>
                <a:gd name="T6" fmla="*/ 26297 w 15"/>
                <a:gd name="T7" fmla="*/ 0 h 9"/>
                <a:gd name="T8" fmla="*/ 26297 w 15"/>
                <a:gd name="T9" fmla="*/ 0 h 9"/>
                <a:gd name="T10" fmla="*/ 26297 w 15"/>
                <a:gd name="T11" fmla="*/ 5957 h 9"/>
                <a:gd name="T12" fmla="*/ 30858 w 15"/>
                <a:gd name="T13" fmla="*/ 16606 h 9"/>
                <a:gd name="T14" fmla="*/ 26297 w 15"/>
                <a:gd name="T15" fmla="*/ 16606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1" name="Freeform 44"/>
            <p:cNvSpPr>
              <a:spLocks/>
            </p:cNvSpPr>
            <p:nvPr userDrawn="1"/>
          </p:nvSpPr>
          <p:spPr bwMode="auto">
            <a:xfrm>
              <a:off x="2759" y="2093"/>
              <a:ext cx="35" cy="19"/>
            </a:xfrm>
            <a:custGeom>
              <a:avLst/>
              <a:gdLst>
                <a:gd name="T0" fmla="*/ 4508 w 15"/>
                <a:gd name="T1" fmla="*/ 19183 h 8"/>
                <a:gd name="T2" fmla="*/ 1932 w 15"/>
                <a:gd name="T3" fmla="*/ 19183 h 8"/>
                <a:gd name="T4" fmla="*/ 5957 w 15"/>
                <a:gd name="T5" fmla="*/ 7192 h 8"/>
                <a:gd name="T6" fmla="*/ 5957 w 15"/>
                <a:gd name="T7" fmla="*/ 0 h 8"/>
                <a:gd name="T8" fmla="*/ 5957 w 15"/>
                <a:gd name="T9" fmla="*/ 0 h 8"/>
                <a:gd name="T10" fmla="*/ 30858 w 15"/>
                <a:gd name="T11" fmla="*/ 19183 h 8"/>
                <a:gd name="T12" fmla="*/ 30858 w 15"/>
                <a:gd name="T13" fmla="*/ 19183 h 8"/>
                <a:gd name="T14" fmla="*/ 4508 w 15"/>
                <a:gd name="T15" fmla="*/ 1918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2" name="Freeform 45"/>
            <p:cNvSpPr>
              <a:spLocks/>
            </p:cNvSpPr>
            <p:nvPr userDrawn="1"/>
          </p:nvSpPr>
          <p:spPr bwMode="auto">
            <a:xfrm>
              <a:off x="2667" y="2131"/>
              <a:ext cx="66" cy="87"/>
            </a:xfrm>
            <a:custGeom>
              <a:avLst/>
              <a:gdLst>
                <a:gd name="T0" fmla="*/ 63101 w 28"/>
                <a:gd name="T1" fmla="*/ 13142 h 37"/>
                <a:gd name="T2" fmla="*/ 51310 w 28"/>
                <a:gd name="T3" fmla="*/ 2013 h 37"/>
                <a:gd name="T4" fmla="*/ 4818 w 28"/>
                <a:gd name="T5" fmla="*/ 0 h 37"/>
                <a:gd name="T6" fmla="*/ 0 w 28"/>
                <a:gd name="T7" fmla="*/ 24155 h 37"/>
                <a:gd name="T8" fmla="*/ 4818 w 28"/>
                <a:gd name="T9" fmla="*/ 55266 h 37"/>
                <a:gd name="T10" fmla="*/ 26770 w 28"/>
                <a:gd name="T11" fmla="*/ 81434 h 37"/>
                <a:gd name="T12" fmla="*/ 31576 w 28"/>
                <a:gd name="T13" fmla="*/ 74672 h 37"/>
                <a:gd name="T14" fmla="*/ 58134 w 28"/>
                <a:gd name="T15" fmla="*/ 29044 h 37"/>
                <a:gd name="T16" fmla="*/ 63101 w 28"/>
                <a:gd name="T17" fmla="*/ 1314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3" name="Freeform 46"/>
            <p:cNvSpPr>
              <a:spLocks/>
            </p:cNvSpPr>
            <p:nvPr userDrawn="1"/>
          </p:nvSpPr>
          <p:spPr bwMode="auto">
            <a:xfrm>
              <a:off x="2676" y="2142"/>
              <a:ext cx="45" cy="59"/>
            </a:xfrm>
            <a:custGeom>
              <a:avLst/>
              <a:gdLst>
                <a:gd name="T0" fmla="*/ 44652 w 19"/>
                <a:gd name="T1" fmla="*/ 8621 h 25"/>
                <a:gd name="T2" fmla="*/ 18853 w 19"/>
                <a:gd name="T3" fmla="*/ 51842 h 25"/>
                <a:gd name="T4" fmla="*/ 16766 w 19"/>
                <a:gd name="T5" fmla="*/ 56675 h 25"/>
                <a:gd name="T6" fmla="*/ 4903 w 19"/>
                <a:gd name="T7" fmla="*/ 36608 h 25"/>
                <a:gd name="T8" fmla="*/ 0 w 19"/>
                <a:gd name="T9" fmla="*/ 13461 h 25"/>
                <a:gd name="T10" fmla="*/ 2070 w 19"/>
                <a:gd name="T11" fmla="*/ 0 h 25"/>
                <a:gd name="T12" fmla="*/ 37573 w 19"/>
                <a:gd name="T13" fmla="*/ 2048 h 25"/>
                <a:gd name="T14" fmla="*/ 44652 w 19"/>
                <a:gd name="T15" fmla="*/ 4833 h 25"/>
                <a:gd name="T16" fmla="*/ 44652 w 19"/>
                <a:gd name="T17" fmla="*/ 8621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4" name="Freeform 47"/>
            <p:cNvSpPr>
              <a:spLocks/>
            </p:cNvSpPr>
            <p:nvPr userDrawn="1"/>
          </p:nvSpPr>
          <p:spPr bwMode="auto">
            <a:xfrm>
              <a:off x="2757" y="2128"/>
              <a:ext cx="66" cy="90"/>
            </a:xfrm>
            <a:custGeom>
              <a:avLst/>
              <a:gdLst>
                <a:gd name="T0" fmla="*/ 2044 w 28"/>
                <a:gd name="T1" fmla="*/ 27502 h 38"/>
                <a:gd name="T2" fmla="*/ 31576 w 28"/>
                <a:gd name="T3" fmla="*/ 83979 h 38"/>
                <a:gd name="T4" fmla="*/ 36399 w 28"/>
                <a:gd name="T5" fmla="*/ 88989 h 38"/>
                <a:gd name="T6" fmla="*/ 56251 w 28"/>
                <a:gd name="T7" fmla="*/ 63561 h 38"/>
                <a:gd name="T8" fmla="*/ 63101 w 28"/>
                <a:gd name="T9" fmla="*/ 27502 h 38"/>
                <a:gd name="T10" fmla="*/ 58134 w 28"/>
                <a:gd name="T11" fmla="*/ 0 h 38"/>
                <a:gd name="T12" fmla="*/ 11357 w 28"/>
                <a:gd name="T13" fmla="*/ 7079 h 38"/>
                <a:gd name="T14" fmla="*/ 0 w 28"/>
                <a:gd name="T15" fmla="*/ 16766 h 38"/>
                <a:gd name="T16" fmla="*/ 2044 w 28"/>
                <a:gd name="T17" fmla="*/ 2750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5" name="Freeform 48"/>
            <p:cNvSpPr>
              <a:spLocks/>
            </p:cNvSpPr>
            <p:nvPr userDrawn="1"/>
          </p:nvSpPr>
          <p:spPr bwMode="auto">
            <a:xfrm>
              <a:off x="2768" y="2142"/>
              <a:ext cx="45" cy="59"/>
            </a:xfrm>
            <a:custGeom>
              <a:avLst/>
              <a:gdLst>
                <a:gd name="T0" fmla="*/ 23845 w 19"/>
                <a:gd name="T1" fmla="*/ 50065 h 25"/>
                <a:gd name="T2" fmla="*/ 2070 w 19"/>
                <a:gd name="T3" fmla="*/ 8621 h 25"/>
                <a:gd name="T4" fmla="*/ 0 w 19"/>
                <a:gd name="T5" fmla="*/ 4833 h 25"/>
                <a:gd name="T6" fmla="*/ 4903 w 19"/>
                <a:gd name="T7" fmla="*/ 2048 h 25"/>
                <a:gd name="T8" fmla="*/ 39709 w 19"/>
                <a:gd name="T9" fmla="*/ 0 h 25"/>
                <a:gd name="T10" fmla="*/ 44652 w 19"/>
                <a:gd name="T11" fmla="*/ 8621 h 25"/>
                <a:gd name="T12" fmla="*/ 39709 w 19"/>
                <a:gd name="T13" fmla="*/ 38369 h 25"/>
                <a:gd name="T14" fmla="*/ 27502 w 19"/>
                <a:gd name="T15" fmla="*/ 56675 h 25"/>
                <a:gd name="T16" fmla="*/ 23845 w 19"/>
                <a:gd name="T17" fmla="*/ 50065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6" name="Freeform 49"/>
            <p:cNvSpPr>
              <a:spLocks/>
            </p:cNvSpPr>
            <p:nvPr userDrawn="1"/>
          </p:nvSpPr>
          <p:spPr bwMode="auto">
            <a:xfrm>
              <a:off x="2702" y="2164"/>
              <a:ext cx="85" cy="73"/>
            </a:xfrm>
            <a:custGeom>
              <a:avLst/>
              <a:gdLst>
                <a:gd name="T0" fmla="*/ 33974 w 36"/>
                <a:gd name="T1" fmla="*/ 4769 h 31"/>
                <a:gd name="T2" fmla="*/ 2052 w 36"/>
                <a:gd name="T3" fmla="*/ 50978 h 31"/>
                <a:gd name="T4" fmla="*/ 0 w 36"/>
                <a:gd name="T5" fmla="*/ 55746 h 31"/>
                <a:gd name="T6" fmla="*/ 38451 w 36"/>
                <a:gd name="T7" fmla="*/ 69089 h 31"/>
                <a:gd name="T8" fmla="*/ 61854 w 36"/>
                <a:gd name="T9" fmla="*/ 66976 h 31"/>
                <a:gd name="T10" fmla="*/ 82334 w 36"/>
                <a:gd name="T11" fmla="*/ 55746 h 31"/>
                <a:gd name="T12" fmla="*/ 80216 w 36"/>
                <a:gd name="T13" fmla="*/ 50978 h 31"/>
                <a:gd name="T14" fmla="*/ 48363 w 36"/>
                <a:gd name="T15" fmla="*/ 6466 h 31"/>
                <a:gd name="T16" fmla="*/ 41740 w 36"/>
                <a:gd name="T17" fmla="*/ 0 h 31"/>
                <a:gd name="T18" fmla="*/ 33974 w 36"/>
                <a:gd name="T19" fmla="*/ 4769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7" name="Freeform 50"/>
            <p:cNvSpPr>
              <a:spLocks/>
            </p:cNvSpPr>
            <p:nvPr userDrawn="1"/>
          </p:nvSpPr>
          <p:spPr bwMode="auto">
            <a:xfrm>
              <a:off x="2719" y="2180"/>
              <a:ext cx="52" cy="45"/>
            </a:xfrm>
            <a:custGeom>
              <a:avLst/>
              <a:gdLst>
                <a:gd name="T0" fmla="*/ 2061 w 22"/>
                <a:gd name="T1" fmla="*/ 32630 h 19"/>
                <a:gd name="T2" fmla="*/ 23532 w 22"/>
                <a:gd name="T3" fmla="*/ 2070 h 19"/>
                <a:gd name="T4" fmla="*/ 25090 w 22"/>
                <a:gd name="T5" fmla="*/ 0 h 19"/>
                <a:gd name="T6" fmla="*/ 27213 w 22"/>
                <a:gd name="T7" fmla="*/ 2070 h 19"/>
                <a:gd name="T8" fmla="*/ 48632 w 22"/>
                <a:gd name="T9" fmla="*/ 32630 h 19"/>
                <a:gd name="T10" fmla="*/ 50745 w 22"/>
                <a:gd name="T11" fmla="*/ 39709 h 19"/>
                <a:gd name="T12" fmla="*/ 23532 w 22"/>
                <a:gd name="T13" fmla="*/ 44652 h 19"/>
                <a:gd name="T14" fmla="*/ 0 w 22"/>
                <a:gd name="T15" fmla="*/ 37573 h 19"/>
                <a:gd name="T16" fmla="*/ 2061 w 22"/>
                <a:gd name="T17" fmla="*/ 3263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8" name="Freeform 51"/>
            <p:cNvSpPr>
              <a:spLocks noEditPoints="1"/>
            </p:cNvSpPr>
            <p:nvPr userDrawn="1"/>
          </p:nvSpPr>
          <p:spPr bwMode="auto">
            <a:xfrm>
              <a:off x="2825" y="2279"/>
              <a:ext cx="24" cy="24"/>
            </a:xfrm>
            <a:custGeom>
              <a:avLst/>
              <a:gdLst>
                <a:gd name="T0" fmla="*/ 2321 w 10"/>
                <a:gd name="T1" fmla="*/ 13368 h 10"/>
                <a:gd name="T2" fmla="*/ 13368 w 10"/>
                <a:gd name="T3" fmla="*/ 2321 h 10"/>
                <a:gd name="T4" fmla="*/ 24290 w 10"/>
                <a:gd name="T5" fmla="*/ 13368 h 10"/>
                <a:gd name="T6" fmla="*/ 13368 w 10"/>
                <a:gd name="T7" fmla="*/ 24290 h 10"/>
                <a:gd name="T8" fmla="*/ 2321 w 10"/>
                <a:gd name="T9" fmla="*/ 13368 h 10"/>
                <a:gd name="T10" fmla="*/ 13368 w 10"/>
                <a:gd name="T11" fmla="*/ 26611 h 10"/>
                <a:gd name="T12" fmla="*/ 26611 w 10"/>
                <a:gd name="T13" fmla="*/ 13368 h 10"/>
                <a:gd name="T14" fmla="*/ 13368 w 10"/>
                <a:gd name="T15" fmla="*/ 0 h 10"/>
                <a:gd name="T16" fmla="*/ 0 w 10"/>
                <a:gd name="T17" fmla="*/ 13368 h 10"/>
                <a:gd name="T18" fmla="*/ 13368 w 10"/>
                <a:gd name="T19" fmla="*/ 26611 h 10"/>
                <a:gd name="T20" fmla="*/ 11088 w 10"/>
                <a:gd name="T21" fmla="*/ 13368 h 10"/>
                <a:gd name="T22" fmla="*/ 13368 w 10"/>
                <a:gd name="T23" fmla="*/ 13368 h 10"/>
                <a:gd name="T24" fmla="*/ 15691 w 10"/>
                <a:gd name="T25" fmla="*/ 21041 h 10"/>
                <a:gd name="T26" fmla="*/ 18720 w 10"/>
                <a:gd name="T27" fmla="*/ 21041 h 10"/>
                <a:gd name="T28" fmla="*/ 15691 w 10"/>
                <a:gd name="T29" fmla="*/ 13368 h 10"/>
                <a:gd name="T30" fmla="*/ 18720 w 10"/>
                <a:gd name="T31" fmla="*/ 11088 h 10"/>
                <a:gd name="T32" fmla="*/ 13368 w 10"/>
                <a:gd name="T33" fmla="*/ 5570 h 10"/>
                <a:gd name="T34" fmla="*/ 7800 w 10"/>
                <a:gd name="T35" fmla="*/ 5570 h 10"/>
                <a:gd name="T36" fmla="*/ 7800 w 10"/>
                <a:gd name="T37" fmla="*/ 21041 h 10"/>
                <a:gd name="T38" fmla="*/ 11088 w 10"/>
                <a:gd name="T39" fmla="*/ 21041 h 10"/>
                <a:gd name="T40" fmla="*/ 11088 w 10"/>
                <a:gd name="T41" fmla="*/ 13368 h 10"/>
                <a:gd name="T42" fmla="*/ 11088 w 10"/>
                <a:gd name="T43" fmla="*/ 13368 h 10"/>
                <a:gd name="T44" fmla="*/ 11088 w 10"/>
                <a:gd name="T45" fmla="*/ 7800 h 10"/>
                <a:gd name="T46" fmla="*/ 13368 w 10"/>
                <a:gd name="T47" fmla="*/ 7800 h 10"/>
                <a:gd name="T48" fmla="*/ 15691 w 10"/>
                <a:gd name="T49" fmla="*/ 11088 h 10"/>
                <a:gd name="T50" fmla="*/ 13368 w 10"/>
                <a:gd name="T51" fmla="*/ 13368 h 10"/>
                <a:gd name="T52" fmla="*/ 11088 w 10"/>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9" name="Freeform 52"/>
            <p:cNvSpPr>
              <a:spLocks noEditPoints="1"/>
            </p:cNvSpPr>
            <p:nvPr userDrawn="1"/>
          </p:nvSpPr>
          <p:spPr bwMode="auto">
            <a:xfrm>
              <a:off x="3099" y="2279"/>
              <a:ext cx="22" cy="24"/>
            </a:xfrm>
            <a:custGeom>
              <a:avLst/>
              <a:gdLst>
                <a:gd name="T0" fmla="*/ 2540 w 9"/>
                <a:gd name="T1" fmla="*/ 13368 h 10"/>
                <a:gd name="T2" fmla="*/ 15178 w 9"/>
                <a:gd name="T3" fmla="*/ 2321 h 10"/>
                <a:gd name="T4" fmla="*/ 25562 w 9"/>
                <a:gd name="T5" fmla="*/ 13368 h 10"/>
                <a:gd name="T6" fmla="*/ 15178 w 9"/>
                <a:gd name="T7" fmla="*/ 24290 h 10"/>
                <a:gd name="T8" fmla="*/ 2540 w 9"/>
                <a:gd name="T9" fmla="*/ 13368 h 10"/>
                <a:gd name="T10" fmla="*/ 15178 w 9"/>
                <a:gd name="T11" fmla="*/ 26611 h 10"/>
                <a:gd name="T12" fmla="*/ 28204 w 9"/>
                <a:gd name="T13" fmla="*/ 13368 h 10"/>
                <a:gd name="T14" fmla="*/ 15178 w 9"/>
                <a:gd name="T15" fmla="*/ 0 h 10"/>
                <a:gd name="T16" fmla="*/ 0 w 9"/>
                <a:gd name="T17" fmla="*/ 13368 h 10"/>
                <a:gd name="T18" fmla="*/ 15178 w 9"/>
                <a:gd name="T19" fmla="*/ 26611 h 10"/>
                <a:gd name="T20" fmla="*/ 12560 w 9"/>
                <a:gd name="T21" fmla="*/ 13368 h 10"/>
                <a:gd name="T22" fmla="*/ 15178 w 9"/>
                <a:gd name="T23" fmla="*/ 13368 h 10"/>
                <a:gd name="T24" fmla="*/ 19204 w 9"/>
                <a:gd name="T25" fmla="*/ 21041 h 10"/>
                <a:gd name="T26" fmla="*/ 21995 w 9"/>
                <a:gd name="T27" fmla="*/ 21041 h 10"/>
                <a:gd name="T28" fmla="*/ 15178 w 9"/>
                <a:gd name="T29" fmla="*/ 13368 h 10"/>
                <a:gd name="T30" fmla="*/ 21995 w 9"/>
                <a:gd name="T31" fmla="*/ 11088 h 10"/>
                <a:gd name="T32" fmla="*/ 15178 w 9"/>
                <a:gd name="T33" fmla="*/ 5570 h 10"/>
                <a:gd name="T34" fmla="*/ 8998 w 9"/>
                <a:gd name="T35" fmla="*/ 5570 h 10"/>
                <a:gd name="T36" fmla="*/ 8998 w 9"/>
                <a:gd name="T37" fmla="*/ 21041 h 10"/>
                <a:gd name="T38" fmla="*/ 12560 w 9"/>
                <a:gd name="T39" fmla="*/ 21041 h 10"/>
                <a:gd name="T40" fmla="*/ 12560 w 9"/>
                <a:gd name="T41" fmla="*/ 13368 h 10"/>
                <a:gd name="T42" fmla="*/ 12560 w 9"/>
                <a:gd name="T43" fmla="*/ 13368 h 10"/>
                <a:gd name="T44" fmla="*/ 12560 w 9"/>
                <a:gd name="T45" fmla="*/ 7800 h 10"/>
                <a:gd name="T46" fmla="*/ 15178 w 9"/>
                <a:gd name="T47" fmla="*/ 7800 h 10"/>
                <a:gd name="T48" fmla="*/ 19204 w 9"/>
                <a:gd name="T49" fmla="*/ 11088 h 10"/>
                <a:gd name="T50" fmla="*/ 15178 w 9"/>
                <a:gd name="T51" fmla="*/ 13368 h 10"/>
                <a:gd name="T52" fmla="*/ 12560 w 9"/>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0" name="Freeform 53"/>
            <p:cNvSpPr>
              <a:spLocks/>
            </p:cNvSpPr>
            <p:nvPr userDrawn="1"/>
          </p:nvSpPr>
          <p:spPr bwMode="auto">
            <a:xfrm>
              <a:off x="2927" y="2015"/>
              <a:ext cx="229" cy="290"/>
            </a:xfrm>
            <a:custGeom>
              <a:avLst/>
              <a:gdLst>
                <a:gd name="T0" fmla="*/ 16276 w 97"/>
                <a:gd name="T1" fmla="*/ 0 h 123"/>
                <a:gd name="T2" fmla="*/ 18332 w 97"/>
                <a:gd name="T3" fmla="*/ 0 h 123"/>
                <a:gd name="T4" fmla="*/ 114094 w 97"/>
                <a:gd name="T5" fmla="*/ 23030 h 123"/>
                <a:gd name="T6" fmla="*/ 202781 w 97"/>
                <a:gd name="T7" fmla="*/ 0 h 123"/>
                <a:gd name="T8" fmla="*/ 204308 w 97"/>
                <a:gd name="T9" fmla="*/ 2047 h 123"/>
                <a:gd name="T10" fmla="*/ 221105 w 97"/>
                <a:gd name="T11" fmla="*/ 85901 h 123"/>
                <a:gd name="T12" fmla="*/ 114094 w 97"/>
                <a:gd name="T13" fmla="*/ 277054 h 123"/>
                <a:gd name="T14" fmla="*/ 114094 w 97"/>
                <a:gd name="T15" fmla="*/ 277054 h 123"/>
                <a:gd name="T16" fmla="*/ 0 w 97"/>
                <a:gd name="T17" fmla="*/ 76635 h 123"/>
                <a:gd name="T18" fmla="*/ 16276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1" name="Freeform 54"/>
            <p:cNvSpPr>
              <a:spLocks/>
            </p:cNvSpPr>
            <p:nvPr userDrawn="1"/>
          </p:nvSpPr>
          <p:spPr bwMode="auto">
            <a:xfrm>
              <a:off x="2946" y="2043"/>
              <a:ext cx="191" cy="241"/>
            </a:xfrm>
            <a:custGeom>
              <a:avLst/>
              <a:gdLst>
                <a:gd name="T0" fmla="*/ 8602 w 81"/>
                <a:gd name="T1" fmla="*/ 0 h 102"/>
                <a:gd name="T2" fmla="*/ 8602 w 81"/>
                <a:gd name="T3" fmla="*/ 0 h 102"/>
                <a:gd name="T4" fmla="*/ 0 w 81"/>
                <a:gd name="T5" fmla="*/ 57060 h 102"/>
                <a:gd name="T6" fmla="*/ 94413 w 81"/>
                <a:gd name="T7" fmla="*/ 233860 h 102"/>
                <a:gd name="T8" fmla="*/ 94413 w 81"/>
                <a:gd name="T9" fmla="*/ 233860 h 102"/>
                <a:gd name="T10" fmla="*/ 182405 w 81"/>
                <a:gd name="T11" fmla="*/ 64193 h 102"/>
                <a:gd name="T12" fmla="*/ 171035 w 81"/>
                <a:gd name="T13" fmla="*/ 0 h 102"/>
                <a:gd name="T14" fmla="*/ 171035 w 81"/>
                <a:gd name="T15" fmla="*/ 0 h 102"/>
                <a:gd name="T16" fmla="*/ 92812 w 81"/>
                <a:gd name="T17" fmla="*/ 16485 h 102"/>
                <a:gd name="T18" fmla="*/ 8602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2" name="Freeform 55"/>
            <p:cNvSpPr>
              <a:spLocks/>
            </p:cNvSpPr>
            <p:nvPr userDrawn="1"/>
          </p:nvSpPr>
          <p:spPr bwMode="auto">
            <a:xfrm>
              <a:off x="2960" y="2058"/>
              <a:ext cx="165" cy="212"/>
            </a:xfrm>
            <a:custGeom>
              <a:avLst/>
              <a:gdLst>
                <a:gd name="T0" fmla="*/ 4818 w 70"/>
                <a:gd name="T1" fmla="*/ 0 h 90"/>
                <a:gd name="T2" fmla="*/ 6850 w 70"/>
                <a:gd name="T3" fmla="*/ 0 h 90"/>
                <a:gd name="T4" fmla="*/ 80753 w 70"/>
                <a:gd name="T5" fmla="*/ 11241 h 90"/>
                <a:gd name="T6" fmla="*/ 150400 w 70"/>
                <a:gd name="T7" fmla="*/ 0 h 90"/>
                <a:gd name="T8" fmla="*/ 150400 w 70"/>
                <a:gd name="T9" fmla="*/ 2026 h 90"/>
                <a:gd name="T10" fmla="*/ 157316 w 70"/>
                <a:gd name="T11" fmla="*/ 46270 h 90"/>
                <a:gd name="T12" fmla="*/ 80753 w 70"/>
                <a:gd name="T13" fmla="*/ 200733 h 90"/>
                <a:gd name="T14" fmla="*/ 80753 w 70"/>
                <a:gd name="T15" fmla="*/ 200733 h 90"/>
                <a:gd name="T16" fmla="*/ 0 w 70"/>
                <a:gd name="T17" fmla="*/ 39811 h 90"/>
                <a:gd name="T18" fmla="*/ 4818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3" name="Freeform 56"/>
            <p:cNvSpPr>
              <a:spLocks/>
            </p:cNvSpPr>
            <p:nvPr userDrawn="1"/>
          </p:nvSpPr>
          <p:spPr bwMode="auto">
            <a:xfrm>
              <a:off x="3031" y="2142"/>
              <a:ext cx="19" cy="22"/>
            </a:xfrm>
            <a:custGeom>
              <a:avLst/>
              <a:gdLst>
                <a:gd name="T0" fmla="*/ 19183 w 8"/>
                <a:gd name="T1" fmla="*/ 28204 h 9"/>
                <a:gd name="T2" fmla="*/ 19183 w 8"/>
                <a:gd name="T3" fmla="*/ 2540 h 9"/>
                <a:gd name="T4" fmla="*/ 2199 w 8"/>
                <a:gd name="T5" fmla="*/ 0 h 9"/>
                <a:gd name="T6" fmla="*/ 0 w 8"/>
                <a:gd name="T7" fmla="*/ 2540 h 9"/>
                <a:gd name="T8" fmla="*/ 19183 w 8"/>
                <a:gd name="T9" fmla="*/ 2820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4" name="Freeform 57"/>
            <p:cNvSpPr>
              <a:spLocks/>
            </p:cNvSpPr>
            <p:nvPr userDrawn="1"/>
          </p:nvSpPr>
          <p:spPr bwMode="auto">
            <a:xfrm>
              <a:off x="3000" y="2088"/>
              <a:ext cx="73" cy="73"/>
            </a:xfrm>
            <a:custGeom>
              <a:avLst/>
              <a:gdLst>
                <a:gd name="T0" fmla="*/ 50978 w 31"/>
                <a:gd name="T1" fmla="*/ 55746 h 31"/>
                <a:gd name="T2" fmla="*/ 50978 w 31"/>
                <a:gd name="T3" fmla="*/ 69089 h 31"/>
                <a:gd name="T4" fmla="*/ 69089 w 31"/>
                <a:gd name="T5" fmla="*/ 50978 h 31"/>
                <a:gd name="T6" fmla="*/ 15226 w 31"/>
                <a:gd name="T7" fmla="*/ 19613 h 31"/>
                <a:gd name="T8" fmla="*/ 18111 w 31"/>
                <a:gd name="T9" fmla="*/ 15226 h 31"/>
                <a:gd name="T10" fmla="*/ 29339 w 31"/>
                <a:gd name="T11" fmla="*/ 18111 h 31"/>
                <a:gd name="T12" fmla="*/ 35855 w 31"/>
                <a:gd name="T13" fmla="*/ 15226 h 31"/>
                <a:gd name="T14" fmla="*/ 24537 w 31"/>
                <a:gd name="T15" fmla="*/ 11230 h 31"/>
                <a:gd name="T16" fmla="*/ 24537 w 31"/>
                <a:gd name="T17" fmla="*/ 11230 h 31"/>
                <a:gd name="T18" fmla="*/ 39759 w 31"/>
                <a:gd name="T19" fmla="*/ 8329 h 31"/>
                <a:gd name="T20" fmla="*/ 32866 w 31"/>
                <a:gd name="T21" fmla="*/ 2025 h 31"/>
                <a:gd name="T22" fmla="*/ 22880 w 31"/>
                <a:gd name="T23" fmla="*/ 0 h 31"/>
                <a:gd name="T24" fmla="*/ 0 w 31"/>
                <a:gd name="T25" fmla="*/ 19613 h 31"/>
                <a:gd name="T26" fmla="*/ 22880 w 31"/>
                <a:gd name="T27" fmla="*/ 44528 h 31"/>
                <a:gd name="T28" fmla="*/ 39759 w 31"/>
                <a:gd name="T29" fmla="*/ 46185 h 31"/>
                <a:gd name="T30" fmla="*/ 50978 w 31"/>
                <a:gd name="T31" fmla="*/ 55746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5" name="Freeform 58"/>
            <p:cNvSpPr>
              <a:spLocks/>
            </p:cNvSpPr>
            <p:nvPr userDrawn="1"/>
          </p:nvSpPr>
          <p:spPr bwMode="auto">
            <a:xfrm>
              <a:off x="3033" y="2079"/>
              <a:ext cx="40" cy="37"/>
            </a:xfrm>
            <a:custGeom>
              <a:avLst/>
              <a:gdLst>
                <a:gd name="T0" fmla="*/ 0 w 17"/>
                <a:gd name="T1" fmla="*/ 26108 h 16"/>
                <a:gd name="T2" fmla="*/ 0 w 17"/>
                <a:gd name="T3" fmla="*/ 28566 h 16"/>
                <a:gd name="T4" fmla="*/ 17965 w 17"/>
                <a:gd name="T5" fmla="*/ 30433 h 16"/>
                <a:gd name="T6" fmla="*/ 19555 w 17"/>
                <a:gd name="T7" fmla="*/ 30433 h 16"/>
                <a:gd name="T8" fmla="*/ 37515 w 17"/>
                <a:gd name="T9" fmla="*/ 17279 h 16"/>
                <a:gd name="T10" fmla="*/ 37515 w 17"/>
                <a:gd name="T11" fmla="*/ 13160 h 16"/>
                <a:gd name="T12" fmla="*/ 32736 w 17"/>
                <a:gd name="T13" fmla="*/ 7472 h 16"/>
                <a:gd name="T14" fmla="*/ 29205 w 17"/>
                <a:gd name="T15" fmla="*/ 9921 h 16"/>
                <a:gd name="T16" fmla="*/ 22433 w 17"/>
                <a:gd name="T17" fmla="*/ 13160 h 16"/>
                <a:gd name="T18" fmla="*/ 19555 w 17"/>
                <a:gd name="T19" fmla="*/ 15621 h 16"/>
                <a:gd name="T20" fmla="*/ 17965 w 17"/>
                <a:gd name="T21" fmla="*/ 9921 h 16"/>
                <a:gd name="T22" fmla="*/ 13275 w 17"/>
                <a:gd name="T23" fmla="*/ 4290 h 16"/>
                <a:gd name="T24" fmla="*/ 6412 w 17"/>
                <a:gd name="T25" fmla="*/ 1855 h 16"/>
                <a:gd name="T26" fmla="*/ 4755 w 17"/>
                <a:gd name="T27" fmla="*/ 0 h 16"/>
                <a:gd name="T28" fmla="*/ 2021 w 17"/>
                <a:gd name="T29" fmla="*/ 1855 h 16"/>
                <a:gd name="T30" fmla="*/ 2021 w 17"/>
                <a:gd name="T31" fmla="*/ 5691 h 16"/>
                <a:gd name="T32" fmla="*/ 13275 w 17"/>
                <a:gd name="T33" fmla="*/ 15621 h 16"/>
                <a:gd name="T34" fmla="*/ 11188 w 17"/>
                <a:gd name="T35" fmla="*/ 18787 h 16"/>
                <a:gd name="T36" fmla="*/ 13275 w 17"/>
                <a:gd name="T37" fmla="*/ 18787 h 16"/>
                <a:gd name="T38" fmla="*/ 15087 w 17"/>
                <a:gd name="T39" fmla="*/ 20503 h 16"/>
                <a:gd name="T40" fmla="*/ 13275 w 17"/>
                <a:gd name="T41" fmla="*/ 22942 h 16"/>
                <a:gd name="T42" fmla="*/ 11188 w 17"/>
                <a:gd name="T43" fmla="*/ 22942 h 16"/>
                <a:gd name="T44" fmla="*/ 11188 w 17"/>
                <a:gd name="T45" fmla="*/ 22942 h 16"/>
                <a:gd name="T46" fmla="*/ 8311 w 17"/>
                <a:gd name="T47" fmla="*/ 22942 h 16"/>
                <a:gd name="T48" fmla="*/ 0 w 17"/>
                <a:gd name="T49" fmla="*/ 26108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6" name="Freeform 59"/>
            <p:cNvSpPr>
              <a:spLocks/>
            </p:cNvSpPr>
            <p:nvPr userDrawn="1"/>
          </p:nvSpPr>
          <p:spPr bwMode="auto">
            <a:xfrm>
              <a:off x="3031" y="2091"/>
              <a:ext cx="4" cy="4"/>
            </a:xfrm>
            <a:custGeom>
              <a:avLst/>
              <a:gdLst>
                <a:gd name="T0" fmla="*/ 0 w 2"/>
                <a:gd name="T1" fmla="*/ 0 h 2"/>
                <a:gd name="T2" fmla="*/ 1024 w 2"/>
                <a:gd name="T3" fmla="*/ 512 h 2"/>
                <a:gd name="T4" fmla="*/ 1024 w 2"/>
                <a:gd name="T5" fmla="*/ 512 h 2"/>
                <a:gd name="T6" fmla="*/ 512 w 2"/>
                <a:gd name="T7" fmla="*/ 1024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7" name="Freeform 60"/>
            <p:cNvSpPr>
              <a:spLocks/>
            </p:cNvSpPr>
            <p:nvPr userDrawn="1"/>
          </p:nvSpPr>
          <p:spPr bwMode="auto">
            <a:xfrm>
              <a:off x="3021" y="2154"/>
              <a:ext cx="48" cy="45"/>
            </a:xfrm>
            <a:custGeom>
              <a:avLst/>
              <a:gdLst>
                <a:gd name="T0" fmla="*/ 5570 w 20"/>
                <a:gd name="T1" fmla="*/ 0 h 19"/>
                <a:gd name="T2" fmla="*/ 5570 w 20"/>
                <a:gd name="T3" fmla="*/ 0 h 19"/>
                <a:gd name="T4" fmla="*/ 0 w 20"/>
                <a:gd name="T5" fmla="*/ 8784 h 19"/>
                <a:gd name="T6" fmla="*/ 18720 w 20"/>
                <a:gd name="T7" fmla="*/ 25932 h 19"/>
                <a:gd name="T8" fmla="*/ 32083 w 20"/>
                <a:gd name="T9" fmla="*/ 25932 h 19"/>
                <a:gd name="T10" fmla="*/ 39341 w 20"/>
                <a:gd name="T11" fmla="*/ 32630 h 19"/>
                <a:gd name="T12" fmla="*/ 39341 w 20"/>
                <a:gd name="T13" fmla="*/ 44652 h 19"/>
                <a:gd name="T14" fmla="*/ 52728 w 20"/>
                <a:gd name="T15" fmla="*/ 30555 h 19"/>
                <a:gd name="T16" fmla="*/ 5570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9" name="Freeform 62"/>
            <p:cNvSpPr>
              <a:spLocks/>
            </p:cNvSpPr>
            <p:nvPr userDrawn="1"/>
          </p:nvSpPr>
          <p:spPr bwMode="auto">
            <a:xfrm>
              <a:off x="3026" y="2190"/>
              <a:ext cx="35" cy="42"/>
            </a:xfrm>
            <a:custGeom>
              <a:avLst/>
              <a:gdLst>
                <a:gd name="T0" fmla="*/ 5957 w 15"/>
                <a:gd name="T1" fmla="*/ 1932 h 18"/>
                <a:gd name="T2" fmla="*/ 7889 w 15"/>
                <a:gd name="T3" fmla="*/ 0 h 18"/>
                <a:gd name="T4" fmla="*/ 0 w 15"/>
                <a:gd name="T5" fmla="*/ 10519 h 18"/>
                <a:gd name="T6" fmla="*/ 24544 w 15"/>
                <a:gd name="T7" fmla="*/ 35014 h 18"/>
                <a:gd name="T8" fmla="*/ 24544 w 15"/>
                <a:gd name="T9" fmla="*/ 35014 h 18"/>
                <a:gd name="T10" fmla="*/ 24544 w 15"/>
                <a:gd name="T11" fmla="*/ 36930 h 18"/>
                <a:gd name="T12" fmla="*/ 30858 w 15"/>
                <a:gd name="T13" fmla="*/ 26297 h 18"/>
                <a:gd name="T14" fmla="*/ 5957 w 15"/>
                <a:gd name="T15" fmla="*/ 1932 h 18"/>
                <a:gd name="T16" fmla="*/ 5957 w 15"/>
                <a:gd name="T17" fmla="*/ 1932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24663 h 14"/>
                <a:gd name="T4" fmla="*/ 8125 w 4"/>
                <a:gd name="T5" fmla="*/ 31576 h 14"/>
                <a:gd name="T6" fmla="*/ 15438 w 4"/>
                <a:gd name="T7" fmla="*/ 24663 h 14"/>
                <a:gd name="T8" fmla="*/ 15438 w 4"/>
                <a:gd name="T9" fmla="*/ 8578 h 14"/>
                <a:gd name="T10" fmla="*/ 12238 w 4"/>
                <a:gd name="T11" fmla="*/ 2044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1" name="Freeform 64"/>
            <p:cNvSpPr>
              <a:spLocks/>
            </p:cNvSpPr>
            <p:nvPr userDrawn="1"/>
          </p:nvSpPr>
          <p:spPr bwMode="auto">
            <a:xfrm>
              <a:off x="3033" y="2232"/>
              <a:ext cx="5" cy="17"/>
            </a:xfrm>
            <a:custGeom>
              <a:avLst/>
              <a:gdLst>
                <a:gd name="T0" fmla="*/ 8125 w 2"/>
                <a:gd name="T1" fmla="*/ 11902 h 7"/>
                <a:gd name="T2" fmla="*/ 4895 w 2"/>
                <a:gd name="T3" fmla="*/ 0 h 7"/>
                <a:gd name="T4" fmla="*/ 0 w 2"/>
                <a:gd name="T5" fmla="*/ 11902 h 7"/>
                <a:gd name="T6" fmla="*/ 4895 w 2"/>
                <a:gd name="T7" fmla="*/ 20524 h 7"/>
                <a:gd name="T8" fmla="*/ 8125 w 2"/>
                <a:gd name="T9" fmla="*/ 14367 h 7"/>
                <a:gd name="T10" fmla="*/ 8125 w 2"/>
                <a:gd name="T11" fmla="*/ 1190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120895480"/>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8CB66EE2-46D9-4EC9-9682-064F2FA137E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305875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45615812"/>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fld id="{D68BCCD6-3C3A-46C5-93A2-BFE4B2DC077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56136896"/>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fld id="{9F01516D-425A-439E-A7D3-A417E82CC4D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13313206"/>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fld id="{6AD27769-917E-4F54-B231-1CFEB4B26CB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525423502"/>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fld id="{CE120136-10F1-427F-9178-F8E8BD31F45F}"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53719165"/>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fld id="{B4A5D936-B6E9-4CFB-A83B-FB46A449D2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12374092"/>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49A7FC7E-4F97-471F-8D4B-9BBFF657CA3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97060902"/>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D5E698E2-0297-4FE4-A07B-111F6D9A466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69696787"/>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4CC791E0-E9FE-4247-9A77-F3FF91A2DE1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64446296"/>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78963A17-E11E-4AA4-8449-77EE86888CC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964600651"/>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fld id="{3F1B8CD0-C0EA-42A9-BE67-2542AF0D393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24433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09742578"/>
      </p:ext>
    </p:extLst>
  </p:cSld>
  <p:clrMapOvr>
    <a:masterClrMapping/>
  </p:clrMapOv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6240792"/>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47688" y="1524000"/>
            <a:ext cx="8316912" cy="4826000"/>
          </a:xfrm>
        </p:spPr>
        <p:txBody>
          <a:bodyPr/>
          <a:lstStyle/>
          <a:p>
            <a:pPr lvl="0"/>
            <a:r>
              <a:rPr lang="en-US" noProof="0" smtClean="0"/>
              <a:t>Click icon to add table</a:t>
            </a:r>
            <a:endParaRPr lang="en-US" noProof="0" dirty="0"/>
          </a:p>
        </p:txBody>
      </p:sp>
      <p:sp>
        <p:nvSpPr>
          <p:cNvPr id="4" name="Rectangle 15"/>
          <p:cNvSpPr>
            <a:spLocks noGrp="1" noChangeArrowheads="1"/>
          </p:cNvSpPr>
          <p:nvPr>
            <p:ph type="sldNum" sz="quarter" idx="10"/>
          </p:nvPr>
        </p:nvSpPr>
        <p:spPr>
          <a:ln/>
        </p:spPr>
        <p:txBody>
          <a:bodyPr/>
          <a:lstStyle>
            <a:lvl1pPr>
              <a:defRPr/>
            </a:lvl1pPr>
          </a:lstStyle>
          <a:p>
            <a:fld id="{39EB57C6-3D3B-40FB-B235-2C585CF3146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152233880"/>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47689" y="1524000"/>
            <a:ext cx="4081462"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496301" y="6505575"/>
            <a:ext cx="457200" cy="200025"/>
          </a:xfrm>
        </p:spPr>
        <p:txBody>
          <a:bodyPr/>
          <a:lstStyle>
            <a:lvl1pPr>
              <a:defRPr/>
            </a:lvl1pPr>
          </a:lstStyle>
          <a:p>
            <a:fld id="{AB51987E-09C7-4129-8E88-CD7D0C3E53A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73179056"/>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4674457"/>
      </p:ext>
    </p:extLst>
  </p:cSld>
  <p:clrMapOvr>
    <a:masterClrMapping/>
  </p:clrMapOvr>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3108172"/>
      </p:ext>
    </p:extLst>
  </p:cSld>
  <p:clrMapOvr>
    <a:masterClrMapping/>
  </p:clrMapOvr>
  <p:transition/>
  <p:timing>
    <p:tnLst>
      <p:par>
        <p:cTn id="1" dur="indefinite" restart="never" nodeType="tmRoot"/>
      </p:par>
    </p:tnLst>
  </p:timing>
</p:sldLayout>
</file>

<file path=ppt/slideLayouts/slideLayout2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3428931"/>
      </p:ext>
    </p:extLst>
  </p:cSld>
  <p:clrMapOvr>
    <a:masterClrMapping/>
  </p:clrMapOvr>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446381"/>
      </p:ext>
    </p:extLst>
  </p:cSld>
  <p:clrMapOvr>
    <a:masterClrMapping/>
  </p:clrMapOvr>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7779822"/>
      </p:ext>
    </p:extLst>
  </p:cSld>
  <p:clrMapOvr>
    <a:masterClrMapping/>
  </p:clrMapOvr>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41977437"/>
      </p:ext>
    </p:extLst>
  </p:cSld>
  <p:clrMapOvr>
    <a:masterClrMapping/>
  </p:clrMapOvr>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920669"/>
      </p:ext>
    </p:extLst>
  </p:cSld>
  <p:clrMapOvr>
    <a:masterClrMapping/>
  </p:clrMapOvr>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3238128"/>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95549511"/>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0290408"/>
      </p:ext>
    </p:extLst>
  </p:cSld>
  <p:clrMapOvr>
    <a:masterClrMapping/>
  </p:clrMapOvr>
  <p:transition/>
</p:sldLayout>
</file>

<file path=ppt/slideLayouts/slideLayout2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5334693"/>
      </p:ext>
    </p:extLst>
  </p:cSld>
  <p:clrMapOvr>
    <a:masterClrMapping/>
  </p:clrMapOvr>
  <p:transition/>
</p:sldLayout>
</file>

<file path=ppt/slideLayouts/slideLayout2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3284712"/>
      </p:ext>
    </p:extLst>
  </p:cSld>
  <p:clrMapOvr>
    <a:masterClrMapping/>
  </p:clrMapOvr>
  <p:transition/>
</p:sldLayout>
</file>

<file path=ppt/slideLayouts/slideLayout2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3632381"/>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40220076"/>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128716"/>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69597591"/>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04759548"/>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77013012"/>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253356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3926724"/>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45615812"/>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6240792"/>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95549511"/>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3926724"/>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1682052"/>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95671779"/>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9" name="Freeform 42"/>
            <p:cNvSpPr>
              <a:spLocks/>
            </p:cNvSpPr>
            <p:nvPr userDrawn="1"/>
          </p:nvSpPr>
          <p:spPr bwMode="auto">
            <a:xfrm>
              <a:off x="2674" y="2079"/>
              <a:ext cx="142" cy="45"/>
            </a:xfrm>
            <a:custGeom>
              <a:avLst/>
              <a:gdLst>
                <a:gd name="T0" fmla="*/ 873 w 60"/>
                <a:gd name="T1" fmla="*/ 18853 h 19"/>
                <a:gd name="T2" fmla="*/ 20708 w 60"/>
                <a:gd name="T3" fmla="*/ 18853 h 19"/>
                <a:gd name="T4" fmla="*/ 27389 w 60"/>
                <a:gd name="T5" fmla="*/ 14971 h 19"/>
                <a:gd name="T6" fmla="*/ 25849 w 60"/>
                <a:gd name="T7" fmla="*/ 7960 h 19"/>
                <a:gd name="T8" fmla="*/ 29545 w 60"/>
                <a:gd name="T9" fmla="*/ 3709 h 19"/>
                <a:gd name="T10" fmla="*/ 33193 w 60"/>
                <a:gd name="T11" fmla="*/ 7960 h 19"/>
                <a:gd name="T12" fmla="*/ 30369 w 60"/>
                <a:gd name="T13" fmla="*/ 14971 h 19"/>
                <a:gd name="T14" fmla="*/ 36520 w 60"/>
                <a:gd name="T15" fmla="*/ 18853 h 19"/>
                <a:gd name="T16" fmla="*/ 55411 w 60"/>
                <a:gd name="T17" fmla="*/ 18853 h 19"/>
                <a:gd name="T18" fmla="*/ 59041 w 60"/>
                <a:gd name="T19" fmla="*/ 18853 h 19"/>
                <a:gd name="T20" fmla="*/ 46181 w 60"/>
                <a:gd name="T21" fmla="*/ 3709 h 19"/>
                <a:gd name="T22" fmla="*/ 29545 w 60"/>
                <a:gd name="T23" fmla="*/ 0 h 19"/>
                <a:gd name="T24" fmla="*/ 11573 w 60"/>
                <a:gd name="T25" fmla="*/ 3709 h 19"/>
                <a:gd name="T26" fmla="*/ 0 w 60"/>
                <a:gd name="T27" fmla="*/ 18853 h 19"/>
                <a:gd name="T28" fmla="*/ 873 w 60"/>
                <a:gd name="T29" fmla="*/ 1885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0" name="Freeform 43"/>
            <p:cNvSpPr>
              <a:spLocks/>
            </p:cNvSpPr>
            <p:nvPr userDrawn="1"/>
          </p:nvSpPr>
          <p:spPr bwMode="auto">
            <a:xfrm>
              <a:off x="2693" y="2093"/>
              <a:ext cx="35" cy="21"/>
            </a:xfrm>
            <a:custGeom>
              <a:avLst/>
              <a:gdLst>
                <a:gd name="T0" fmla="*/ 11270 w 15"/>
                <a:gd name="T1" fmla="*/ 7117 h 9"/>
                <a:gd name="T2" fmla="*/ 828 w 15"/>
                <a:gd name="T3" fmla="*/ 7117 h 9"/>
                <a:gd name="T4" fmla="*/ 0 w 15"/>
                <a:gd name="T5" fmla="*/ 7117 h 9"/>
                <a:gd name="T6" fmla="*/ 11270 w 15"/>
                <a:gd name="T7" fmla="*/ 0 h 9"/>
                <a:gd name="T8" fmla="*/ 11270 w 15"/>
                <a:gd name="T9" fmla="*/ 0 h 9"/>
                <a:gd name="T10" fmla="*/ 11270 w 15"/>
                <a:gd name="T11" fmla="*/ 2553 h 9"/>
                <a:gd name="T12" fmla="*/ 13225 w 15"/>
                <a:gd name="T13" fmla="*/ 7117 h 9"/>
                <a:gd name="T14" fmla="*/ 11270 w 15"/>
                <a:gd name="T15" fmla="*/ 71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1" name="Freeform 44"/>
            <p:cNvSpPr>
              <a:spLocks/>
            </p:cNvSpPr>
            <p:nvPr userDrawn="1"/>
          </p:nvSpPr>
          <p:spPr bwMode="auto">
            <a:xfrm>
              <a:off x="2759" y="2093"/>
              <a:ext cx="35" cy="19"/>
            </a:xfrm>
            <a:custGeom>
              <a:avLst/>
              <a:gdLst>
                <a:gd name="T0" fmla="*/ 1932 w 15"/>
                <a:gd name="T1" fmla="*/ 8077 h 8"/>
                <a:gd name="T2" fmla="*/ 828 w 15"/>
                <a:gd name="T3" fmla="*/ 8077 h 8"/>
                <a:gd name="T4" fmla="*/ 2553 w 15"/>
                <a:gd name="T5" fmla="*/ 3028 h 8"/>
                <a:gd name="T6" fmla="*/ 2553 w 15"/>
                <a:gd name="T7" fmla="*/ 0 h 8"/>
                <a:gd name="T8" fmla="*/ 2553 w 15"/>
                <a:gd name="T9" fmla="*/ 0 h 8"/>
                <a:gd name="T10" fmla="*/ 13225 w 15"/>
                <a:gd name="T11" fmla="*/ 8077 h 8"/>
                <a:gd name="T12" fmla="*/ 13225 w 15"/>
                <a:gd name="T13" fmla="*/ 8077 h 8"/>
                <a:gd name="T14" fmla="*/ 1932 w 15"/>
                <a:gd name="T15" fmla="*/ 8077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2" name="Freeform 45"/>
            <p:cNvSpPr>
              <a:spLocks/>
            </p:cNvSpPr>
            <p:nvPr userDrawn="1"/>
          </p:nvSpPr>
          <p:spPr bwMode="auto">
            <a:xfrm>
              <a:off x="2667" y="2131"/>
              <a:ext cx="66" cy="87"/>
            </a:xfrm>
            <a:custGeom>
              <a:avLst/>
              <a:gdLst>
                <a:gd name="T0" fmla="*/ 26770 w 28"/>
                <a:gd name="T1" fmla="*/ 5589 h 37"/>
                <a:gd name="T2" fmla="*/ 21768 w 28"/>
                <a:gd name="T3" fmla="*/ 856 h 37"/>
                <a:gd name="T4" fmla="*/ 2044 w 28"/>
                <a:gd name="T5" fmla="*/ 0 h 37"/>
                <a:gd name="T6" fmla="*/ 0 w 28"/>
                <a:gd name="T7" fmla="*/ 10273 h 37"/>
                <a:gd name="T8" fmla="*/ 2044 w 28"/>
                <a:gd name="T9" fmla="*/ 23504 h 37"/>
                <a:gd name="T10" fmla="*/ 11357 w 28"/>
                <a:gd name="T11" fmla="*/ 34633 h 37"/>
                <a:gd name="T12" fmla="*/ 13396 w 28"/>
                <a:gd name="T13" fmla="*/ 31757 h 37"/>
                <a:gd name="T14" fmla="*/ 24663 w 28"/>
                <a:gd name="T15" fmla="*/ 12352 h 37"/>
                <a:gd name="T16" fmla="*/ 26770 w 28"/>
                <a:gd name="T17" fmla="*/ 5589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3" name="Freeform 46"/>
            <p:cNvSpPr>
              <a:spLocks/>
            </p:cNvSpPr>
            <p:nvPr userDrawn="1"/>
          </p:nvSpPr>
          <p:spPr bwMode="auto">
            <a:xfrm>
              <a:off x="2676" y="2142"/>
              <a:ext cx="45" cy="59"/>
            </a:xfrm>
            <a:custGeom>
              <a:avLst/>
              <a:gdLst>
                <a:gd name="T0" fmla="*/ 18853 w 19"/>
                <a:gd name="T1" fmla="*/ 3653 h 25"/>
                <a:gd name="T2" fmla="*/ 7960 w 19"/>
                <a:gd name="T3" fmla="*/ 21967 h 25"/>
                <a:gd name="T4" fmla="*/ 7079 w 19"/>
                <a:gd name="T5" fmla="*/ 24015 h 25"/>
                <a:gd name="T6" fmla="*/ 2070 w 19"/>
                <a:gd name="T7" fmla="*/ 15512 h 25"/>
                <a:gd name="T8" fmla="*/ 0 w 19"/>
                <a:gd name="T9" fmla="*/ 5704 h 25"/>
                <a:gd name="T10" fmla="*/ 874 w 19"/>
                <a:gd name="T11" fmla="*/ 0 h 25"/>
                <a:gd name="T12" fmla="*/ 15864 w 19"/>
                <a:gd name="T13" fmla="*/ 868 h 25"/>
                <a:gd name="T14" fmla="*/ 18853 w 19"/>
                <a:gd name="T15" fmla="*/ 2048 h 25"/>
                <a:gd name="T16" fmla="*/ 18853 w 19"/>
                <a:gd name="T17" fmla="*/ 3653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4" name="Freeform 47"/>
            <p:cNvSpPr>
              <a:spLocks/>
            </p:cNvSpPr>
            <p:nvPr userDrawn="1"/>
          </p:nvSpPr>
          <p:spPr bwMode="auto">
            <a:xfrm>
              <a:off x="2757" y="2128"/>
              <a:ext cx="66" cy="90"/>
            </a:xfrm>
            <a:custGeom>
              <a:avLst/>
              <a:gdLst>
                <a:gd name="T0" fmla="*/ 867 w 28"/>
                <a:gd name="T1" fmla="*/ 11612 h 38"/>
                <a:gd name="T2" fmla="*/ 13396 w 28"/>
                <a:gd name="T3" fmla="*/ 35458 h 38"/>
                <a:gd name="T4" fmla="*/ 15442 w 28"/>
                <a:gd name="T5" fmla="*/ 37573 h 38"/>
                <a:gd name="T6" fmla="*/ 23864 w 28"/>
                <a:gd name="T7" fmla="*/ 26837 h 38"/>
                <a:gd name="T8" fmla="*/ 26770 w 28"/>
                <a:gd name="T9" fmla="*/ 11612 h 38"/>
                <a:gd name="T10" fmla="*/ 24663 w 28"/>
                <a:gd name="T11" fmla="*/ 0 h 38"/>
                <a:gd name="T12" fmla="*/ 4818 w 28"/>
                <a:gd name="T13" fmla="*/ 2989 h 38"/>
                <a:gd name="T14" fmla="*/ 0 w 28"/>
                <a:gd name="T15" fmla="*/ 7079 h 38"/>
                <a:gd name="T16" fmla="*/ 867 w 28"/>
                <a:gd name="T17" fmla="*/ 1161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5" name="Freeform 48"/>
            <p:cNvSpPr>
              <a:spLocks/>
            </p:cNvSpPr>
            <p:nvPr userDrawn="1"/>
          </p:nvSpPr>
          <p:spPr bwMode="auto">
            <a:xfrm>
              <a:off x="2768" y="2142"/>
              <a:ext cx="45" cy="59"/>
            </a:xfrm>
            <a:custGeom>
              <a:avLst/>
              <a:gdLst>
                <a:gd name="T0" fmla="*/ 10068 w 19"/>
                <a:gd name="T1" fmla="*/ 21214 h 25"/>
                <a:gd name="T2" fmla="*/ 874 w 19"/>
                <a:gd name="T3" fmla="*/ 3653 h 25"/>
                <a:gd name="T4" fmla="*/ 0 w 19"/>
                <a:gd name="T5" fmla="*/ 2048 h 25"/>
                <a:gd name="T6" fmla="*/ 2070 w 19"/>
                <a:gd name="T7" fmla="*/ 868 h 25"/>
                <a:gd name="T8" fmla="*/ 16766 w 19"/>
                <a:gd name="T9" fmla="*/ 0 h 25"/>
                <a:gd name="T10" fmla="*/ 18853 w 19"/>
                <a:gd name="T11" fmla="*/ 3653 h 25"/>
                <a:gd name="T12" fmla="*/ 16766 w 19"/>
                <a:gd name="T13" fmla="*/ 16258 h 25"/>
                <a:gd name="T14" fmla="*/ 11612 w 19"/>
                <a:gd name="T15" fmla="*/ 24015 h 25"/>
                <a:gd name="T16" fmla="*/ 10068 w 19"/>
                <a:gd name="T17" fmla="*/ 21214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6" name="Freeform 49"/>
            <p:cNvSpPr>
              <a:spLocks/>
            </p:cNvSpPr>
            <p:nvPr userDrawn="1"/>
          </p:nvSpPr>
          <p:spPr bwMode="auto">
            <a:xfrm>
              <a:off x="2702" y="2164"/>
              <a:ext cx="85" cy="73"/>
            </a:xfrm>
            <a:custGeom>
              <a:avLst/>
              <a:gdLst>
                <a:gd name="T0" fmla="*/ 14389 w 36"/>
                <a:gd name="T1" fmla="*/ 2025 h 31"/>
                <a:gd name="T2" fmla="*/ 869 w 36"/>
                <a:gd name="T3" fmla="*/ 21648 h 31"/>
                <a:gd name="T4" fmla="*/ 0 w 36"/>
                <a:gd name="T5" fmla="*/ 23673 h 31"/>
                <a:gd name="T6" fmla="*/ 16285 w 36"/>
                <a:gd name="T7" fmla="*/ 29339 h 31"/>
                <a:gd name="T8" fmla="*/ 26197 w 36"/>
                <a:gd name="T9" fmla="*/ 28442 h 31"/>
                <a:gd name="T10" fmla="*/ 34871 w 36"/>
                <a:gd name="T11" fmla="*/ 23673 h 31"/>
                <a:gd name="T12" fmla="*/ 33974 w 36"/>
                <a:gd name="T13" fmla="*/ 21648 h 31"/>
                <a:gd name="T14" fmla="*/ 20483 w 36"/>
                <a:gd name="T15" fmla="*/ 2746 h 31"/>
                <a:gd name="T16" fmla="*/ 17678 w 36"/>
                <a:gd name="T17" fmla="*/ 0 h 31"/>
                <a:gd name="T18" fmla="*/ 14389 w 36"/>
                <a:gd name="T19" fmla="*/ 2025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7" name="Freeform 50"/>
            <p:cNvSpPr>
              <a:spLocks/>
            </p:cNvSpPr>
            <p:nvPr userDrawn="1"/>
          </p:nvSpPr>
          <p:spPr bwMode="auto">
            <a:xfrm>
              <a:off x="2719" y="2180"/>
              <a:ext cx="52" cy="45"/>
            </a:xfrm>
            <a:custGeom>
              <a:avLst/>
              <a:gdLst>
                <a:gd name="T0" fmla="*/ 872 w 22"/>
                <a:gd name="T1" fmla="*/ 13777 h 19"/>
                <a:gd name="T2" fmla="*/ 9956 w 22"/>
                <a:gd name="T3" fmla="*/ 874 h 19"/>
                <a:gd name="T4" fmla="*/ 10615 w 22"/>
                <a:gd name="T5" fmla="*/ 0 h 19"/>
                <a:gd name="T6" fmla="*/ 11513 w 22"/>
                <a:gd name="T7" fmla="*/ 874 h 19"/>
                <a:gd name="T8" fmla="*/ 20575 w 22"/>
                <a:gd name="T9" fmla="*/ 13777 h 19"/>
                <a:gd name="T10" fmla="*/ 21469 w 22"/>
                <a:gd name="T11" fmla="*/ 16766 h 19"/>
                <a:gd name="T12" fmla="*/ 9956 w 22"/>
                <a:gd name="T13" fmla="*/ 18853 h 19"/>
                <a:gd name="T14" fmla="*/ 0 w 22"/>
                <a:gd name="T15" fmla="*/ 15864 h 19"/>
                <a:gd name="T16" fmla="*/ 872 w 22"/>
                <a:gd name="T17" fmla="*/ 13777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8" name="Freeform 51"/>
            <p:cNvSpPr>
              <a:spLocks noEditPoints="1"/>
            </p:cNvSpPr>
            <p:nvPr userDrawn="1"/>
          </p:nvSpPr>
          <p:spPr bwMode="auto">
            <a:xfrm>
              <a:off x="2825" y="2279"/>
              <a:ext cx="24" cy="24"/>
            </a:xfrm>
            <a:custGeom>
              <a:avLst/>
              <a:gdLst>
                <a:gd name="T0" fmla="*/ 967 w 10"/>
                <a:gd name="T1" fmla="*/ 5570 h 10"/>
                <a:gd name="T2" fmla="*/ 5570 w 10"/>
                <a:gd name="T3" fmla="*/ 967 h 10"/>
                <a:gd name="T4" fmla="*/ 10121 w 10"/>
                <a:gd name="T5" fmla="*/ 5570 h 10"/>
                <a:gd name="T6" fmla="*/ 5570 w 10"/>
                <a:gd name="T7" fmla="*/ 10121 h 10"/>
                <a:gd name="T8" fmla="*/ 967 w 10"/>
                <a:gd name="T9" fmla="*/ 5570 h 10"/>
                <a:gd name="T10" fmla="*/ 5570 w 10"/>
                <a:gd name="T11" fmla="*/ 11088 h 10"/>
                <a:gd name="T12" fmla="*/ 11088 w 10"/>
                <a:gd name="T13" fmla="*/ 5570 h 10"/>
                <a:gd name="T14" fmla="*/ 5570 w 10"/>
                <a:gd name="T15" fmla="*/ 0 h 10"/>
                <a:gd name="T16" fmla="*/ 0 w 10"/>
                <a:gd name="T17" fmla="*/ 5570 h 10"/>
                <a:gd name="T18" fmla="*/ 5570 w 10"/>
                <a:gd name="T19" fmla="*/ 11088 h 10"/>
                <a:gd name="T20" fmla="*/ 4620 w 10"/>
                <a:gd name="T21" fmla="*/ 5570 h 10"/>
                <a:gd name="T22" fmla="*/ 5570 w 10"/>
                <a:gd name="T23" fmla="*/ 5570 h 10"/>
                <a:gd name="T24" fmla="*/ 6538 w 10"/>
                <a:gd name="T25" fmla="*/ 8767 h 10"/>
                <a:gd name="T26" fmla="*/ 7800 w 10"/>
                <a:gd name="T27" fmla="*/ 8767 h 10"/>
                <a:gd name="T28" fmla="*/ 6538 w 10"/>
                <a:gd name="T29" fmla="*/ 5570 h 10"/>
                <a:gd name="T30" fmla="*/ 7800 w 10"/>
                <a:gd name="T31" fmla="*/ 4620 h 10"/>
                <a:gd name="T32" fmla="*/ 5570 w 10"/>
                <a:gd name="T33" fmla="*/ 2321 h 10"/>
                <a:gd name="T34" fmla="*/ 3250 w 10"/>
                <a:gd name="T35" fmla="*/ 2321 h 10"/>
                <a:gd name="T36" fmla="*/ 3250 w 10"/>
                <a:gd name="T37" fmla="*/ 8767 h 10"/>
                <a:gd name="T38" fmla="*/ 4620 w 10"/>
                <a:gd name="T39" fmla="*/ 8767 h 10"/>
                <a:gd name="T40" fmla="*/ 4620 w 10"/>
                <a:gd name="T41" fmla="*/ 5570 h 10"/>
                <a:gd name="T42" fmla="*/ 4620 w 10"/>
                <a:gd name="T43" fmla="*/ 5570 h 10"/>
                <a:gd name="T44" fmla="*/ 4620 w 10"/>
                <a:gd name="T45" fmla="*/ 3250 h 10"/>
                <a:gd name="T46" fmla="*/ 5570 w 10"/>
                <a:gd name="T47" fmla="*/ 3250 h 10"/>
                <a:gd name="T48" fmla="*/ 6538 w 10"/>
                <a:gd name="T49" fmla="*/ 4620 h 10"/>
                <a:gd name="T50" fmla="*/ 5570 w 10"/>
                <a:gd name="T51" fmla="*/ 5570 h 10"/>
                <a:gd name="T52" fmla="*/ 4620 w 10"/>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9" name="Freeform 52"/>
            <p:cNvSpPr>
              <a:spLocks noEditPoints="1"/>
            </p:cNvSpPr>
            <p:nvPr userDrawn="1"/>
          </p:nvSpPr>
          <p:spPr bwMode="auto">
            <a:xfrm>
              <a:off x="3099" y="2279"/>
              <a:ext cx="22" cy="24"/>
            </a:xfrm>
            <a:custGeom>
              <a:avLst/>
              <a:gdLst>
                <a:gd name="T0" fmla="*/ 1039 w 9"/>
                <a:gd name="T1" fmla="*/ 5570 h 10"/>
                <a:gd name="T2" fmla="*/ 6209 w 9"/>
                <a:gd name="T3" fmla="*/ 967 h 10"/>
                <a:gd name="T4" fmla="*/ 10457 w 9"/>
                <a:gd name="T5" fmla="*/ 5570 h 10"/>
                <a:gd name="T6" fmla="*/ 6209 w 9"/>
                <a:gd name="T7" fmla="*/ 10121 h 10"/>
                <a:gd name="T8" fmla="*/ 1039 w 9"/>
                <a:gd name="T9" fmla="*/ 5570 h 10"/>
                <a:gd name="T10" fmla="*/ 6209 w 9"/>
                <a:gd name="T11" fmla="*/ 11088 h 10"/>
                <a:gd name="T12" fmla="*/ 11538 w 9"/>
                <a:gd name="T13" fmla="*/ 5570 h 10"/>
                <a:gd name="T14" fmla="*/ 6209 w 9"/>
                <a:gd name="T15" fmla="*/ 0 h 10"/>
                <a:gd name="T16" fmla="*/ 0 w 9"/>
                <a:gd name="T17" fmla="*/ 5570 h 10"/>
                <a:gd name="T18" fmla="*/ 6209 w 9"/>
                <a:gd name="T19" fmla="*/ 11088 h 10"/>
                <a:gd name="T20" fmla="*/ 5138 w 9"/>
                <a:gd name="T21" fmla="*/ 5570 h 10"/>
                <a:gd name="T22" fmla="*/ 6209 w 9"/>
                <a:gd name="T23" fmla="*/ 5570 h 10"/>
                <a:gd name="T24" fmla="*/ 7856 w 9"/>
                <a:gd name="T25" fmla="*/ 8767 h 10"/>
                <a:gd name="T26" fmla="*/ 8998 w 9"/>
                <a:gd name="T27" fmla="*/ 8767 h 10"/>
                <a:gd name="T28" fmla="*/ 6209 w 9"/>
                <a:gd name="T29" fmla="*/ 5570 h 10"/>
                <a:gd name="T30" fmla="*/ 8998 w 9"/>
                <a:gd name="T31" fmla="*/ 4620 h 10"/>
                <a:gd name="T32" fmla="*/ 6209 w 9"/>
                <a:gd name="T33" fmla="*/ 2321 h 10"/>
                <a:gd name="T34" fmla="*/ 3681 w 9"/>
                <a:gd name="T35" fmla="*/ 2321 h 10"/>
                <a:gd name="T36" fmla="*/ 3681 w 9"/>
                <a:gd name="T37" fmla="*/ 8767 h 10"/>
                <a:gd name="T38" fmla="*/ 5138 w 9"/>
                <a:gd name="T39" fmla="*/ 8767 h 10"/>
                <a:gd name="T40" fmla="*/ 5138 w 9"/>
                <a:gd name="T41" fmla="*/ 5570 h 10"/>
                <a:gd name="T42" fmla="*/ 5138 w 9"/>
                <a:gd name="T43" fmla="*/ 5570 h 10"/>
                <a:gd name="T44" fmla="*/ 5138 w 9"/>
                <a:gd name="T45" fmla="*/ 3250 h 10"/>
                <a:gd name="T46" fmla="*/ 6209 w 9"/>
                <a:gd name="T47" fmla="*/ 3250 h 10"/>
                <a:gd name="T48" fmla="*/ 7856 w 9"/>
                <a:gd name="T49" fmla="*/ 4620 h 10"/>
                <a:gd name="T50" fmla="*/ 6209 w 9"/>
                <a:gd name="T51" fmla="*/ 5570 h 10"/>
                <a:gd name="T52" fmla="*/ 5138 w 9"/>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0" name="Freeform 53"/>
            <p:cNvSpPr>
              <a:spLocks/>
            </p:cNvSpPr>
            <p:nvPr userDrawn="1"/>
          </p:nvSpPr>
          <p:spPr bwMode="auto">
            <a:xfrm>
              <a:off x="2927" y="2015"/>
              <a:ext cx="229" cy="290"/>
            </a:xfrm>
            <a:custGeom>
              <a:avLst/>
              <a:gdLst>
                <a:gd name="T0" fmla="*/ 6894 w 97"/>
                <a:gd name="T1" fmla="*/ 0 h 123"/>
                <a:gd name="T2" fmla="*/ 7765 w 97"/>
                <a:gd name="T3" fmla="*/ 0 h 123"/>
                <a:gd name="T4" fmla="*/ 48328 w 97"/>
                <a:gd name="T5" fmla="*/ 9768 h 123"/>
                <a:gd name="T6" fmla="*/ 85894 w 97"/>
                <a:gd name="T7" fmla="*/ 0 h 123"/>
                <a:gd name="T8" fmla="*/ 86541 w 97"/>
                <a:gd name="T9" fmla="*/ 868 h 123"/>
                <a:gd name="T10" fmla="*/ 93656 w 97"/>
                <a:gd name="T11" fmla="*/ 36434 h 123"/>
                <a:gd name="T12" fmla="*/ 48328 w 97"/>
                <a:gd name="T13" fmla="*/ 117509 h 123"/>
                <a:gd name="T14" fmla="*/ 48328 w 97"/>
                <a:gd name="T15" fmla="*/ 117509 h 123"/>
                <a:gd name="T16" fmla="*/ 0 w 97"/>
                <a:gd name="T17" fmla="*/ 32504 h 123"/>
                <a:gd name="T18" fmla="*/ 6894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1" name="Freeform 54"/>
            <p:cNvSpPr>
              <a:spLocks/>
            </p:cNvSpPr>
            <p:nvPr userDrawn="1"/>
          </p:nvSpPr>
          <p:spPr bwMode="auto">
            <a:xfrm>
              <a:off x="2946" y="2043"/>
              <a:ext cx="191" cy="241"/>
            </a:xfrm>
            <a:custGeom>
              <a:avLst/>
              <a:gdLst>
                <a:gd name="T0" fmla="*/ 3648 w 81"/>
                <a:gd name="T1" fmla="*/ 0 h 102"/>
                <a:gd name="T2" fmla="*/ 3648 w 81"/>
                <a:gd name="T3" fmla="*/ 0 h 102"/>
                <a:gd name="T4" fmla="*/ 0 w 81"/>
                <a:gd name="T5" fmla="*/ 24150 h 102"/>
                <a:gd name="T6" fmla="*/ 40039 w 81"/>
                <a:gd name="T7" fmla="*/ 98978 h 102"/>
                <a:gd name="T8" fmla="*/ 40039 w 81"/>
                <a:gd name="T9" fmla="*/ 98978 h 102"/>
                <a:gd name="T10" fmla="*/ 77355 w 81"/>
                <a:gd name="T11" fmla="*/ 27169 h 102"/>
                <a:gd name="T12" fmla="*/ 72533 w 81"/>
                <a:gd name="T13" fmla="*/ 0 h 102"/>
                <a:gd name="T14" fmla="*/ 72533 w 81"/>
                <a:gd name="T15" fmla="*/ 0 h 102"/>
                <a:gd name="T16" fmla="*/ 39360 w 81"/>
                <a:gd name="T17" fmla="*/ 6977 h 102"/>
                <a:gd name="T18" fmla="*/ 3648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2" name="Freeform 55"/>
            <p:cNvSpPr>
              <a:spLocks/>
            </p:cNvSpPr>
            <p:nvPr userDrawn="1"/>
          </p:nvSpPr>
          <p:spPr bwMode="auto">
            <a:xfrm>
              <a:off x="2960" y="2058"/>
              <a:ext cx="165" cy="212"/>
            </a:xfrm>
            <a:custGeom>
              <a:avLst/>
              <a:gdLst>
                <a:gd name="T0" fmla="*/ 2044 w 70"/>
                <a:gd name="T1" fmla="*/ 0 h 90"/>
                <a:gd name="T2" fmla="*/ 2906 w 70"/>
                <a:gd name="T3" fmla="*/ 0 h 90"/>
                <a:gd name="T4" fmla="*/ 34259 w 70"/>
                <a:gd name="T5" fmla="*/ 4772 h 90"/>
                <a:gd name="T6" fmla="*/ 63806 w 70"/>
                <a:gd name="T7" fmla="*/ 0 h 90"/>
                <a:gd name="T8" fmla="*/ 63806 w 70"/>
                <a:gd name="T9" fmla="*/ 860 h 90"/>
                <a:gd name="T10" fmla="*/ 66740 w 70"/>
                <a:gd name="T11" fmla="*/ 19643 h 90"/>
                <a:gd name="T12" fmla="*/ 34259 w 70"/>
                <a:gd name="T13" fmla="*/ 85217 h 90"/>
                <a:gd name="T14" fmla="*/ 34259 w 70"/>
                <a:gd name="T15" fmla="*/ 85217 h 90"/>
                <a:gd name="T16" fmla="*/ 0 w 70"/>
                <a:gd name="T17" fmla="*/ 16901 h 90"/>
                <a:gd name="T18" fmla="*/ 2044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3" name="Freeform 56"/>
            <p:cNvSpPr>
              <a:spLocks/>
            </p:cNvSpPr>
            <p:nvPr userDrawn="1"/>
          </p:nvSpPr>
          <p:spPr bwMode="auto">
            <a:xfrm>
              <a:off x="3031" y="2142"/>
              <a:ext cx="19" cy="22"/>
            </a:xfrm>
            <a:custGeom>
              <a:avLst/>
              <a:gdLst>
                <a:gd name="T0" fmla="*/ 8077 w 8"/>
                <a:gd name="T1" fmla="*/ 11538 h 9"/>
                <a:gd name="T2" fmla="*/ 8077 w 8"/>
                <a:gd name="T3" fmla="*/ 1039 h 9"/>
                <a:gd name="T4" fmla="*/ 926 w 8"/>
                <a:gd name="T5" fmla="*/ 0 h 9"/>
                <a:gd name="T6" fmla="*/ 0 w 8"/>
                <a:gd name="T7" fmla="*/ 1039 h 9"/>
                <a:gd name="T8" fmla="*/ 8077 w 8"/>
                <a:gd name="T9" fmla="*/ 1153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4" name="Freeform 57"/>
            <p:cNvSpPr>
              <a:spLocks/>
            </p:cNvSpPr>
            <p:nvPr userDrawn="1"/>
          </p:nvSpPr>
          <p:spPr bwMode="auto">
            <a:xfrm>
              <a:off x="3000" y="2088"/>
              <a:ext cx="73" cy="73"/>
            </a:xfrm>
            <a:custGeom>
              <a:avLst/>
              <a:gdLst>
                <a:gd name="T0" fmla="*/ 21648 w 31"/>
                <a:gd name="T1" fmla="*/ 23673 h 31"/>
                <a:gd name="T2" fmla="*/ 21648 w 31"/>
                <a:gd name="T3" fmla="*/ 29339 h 31"/>
                <a:gd name="T4" fmla="*/ 29339 w 31"/>
                <a:gd name="T5" fmla="*/ 21648 h 31"/>
                <a:gd name="T6" fmla="*/ 6466 w 31"/>
                <a:gd name="T7" fmla="*/ 8329 h 31"/>
                <a:gd name="T8" fmla="*/ 7691 w 31"/>
                <a:gd name="T9" fmla="*/ 6466 h 31"/>
                <a:gd name="T10" fmla="*/ 12459 w 31"/>
                <a:gd name="T11" fmla="*/ 7691 h 31"/>
                <a:gd name="T12" fmla="*/ 15226 w 31"/>
                <a:gd name="T13" fmla="*/ 6466 h 31"/>
                <a:gd name="T14" fmla="*/ 10420 w 31"/>
                <a:gd name="T15" fmla="*/ 4769 h 31"/>
                <a:gd name="T16" fmla="*/ 10420 w 31"/>
                <a:gd name="T17" fmla="*/ 4769 h 31"/>
                <a:gd name="T18" fmla="*/ 16884 w 31"/>
                <a:gd name="T19" fmla="*/ 3537 h 31"/>
                <a:gd name="T20" fmla="*/ 13957 w 31"/>
                <a:gd name="T21" fmla="*/ 860 h 31"/>
                <a:gd name="T22" fmla="*/ 9716 w 31"/>
                <a:gd name="T23" fmla="*/ 0 h 31"/>
                <a:gd name="T24" fmla="*/ 0 w 31"/>
                <a:gd name="T25" fmla="*/ 8329 h 31"/>
                <a:gd name="T26" fmla="*/ 9716 w 31"/>
                <a:gd name="T27" fmla="*/ 18909 h 31"/>
                <a:gd name="T28" fmla="*/ 16884 w 31"/>
                <a:gd name="T29" fmla="*/ 19613 h 31"/>
                <a:gd name="T30" fmla="*/ 21648 w 31"/>
                <a:gd name="T31" fmla="*/ 23673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5" name="Freeform 58"/>
            <p:cNvSpPr>
              <a:spLocks/>
            </p:cNvSpPr>
            <p:nvPr userDrawn="1"/>
          </p:nvSpPr>
          <p:spPr bwMode="auto">
            <a:xfrm>
              <a:off x="3033" y="2079"/>
              <a:ext cx="40" cy="37"/>
            </a:xfrm>
            <a:custGeom>
              <a:avLst/>
              <a:gdLst>
                <a:gd name="T0" fmla="*/ 0 w 17"/>
                <a:gd name="T1" fmla="*/ 11290 h 16"/>
                <a:gd name="T2" fmla="*/ 0 w 17"/>
                <a:gd name="T3" fmla="*/ 12353 h 16"/>
                <a:gd name="T4" fmla="*/ 7635 w 17"/>
                <a:gd name="T5" fmla="*/ 13160 h 16"/>
                <a:gd name="T6" fmla="*/ 8311 w 17"/>
                <a:gd name="T7" fmla="*/ 13160 h 16"/>
                <a:gd name="T8" fmla="*/ 15944 w 17"/>
                <a:gd name="T9" fmla="*/ 7472 h 16"/>
                <a:gd name="T10" fmla="*/ 15944 w 17"/>
                <a:gd name="T11" fmla="*/ 5691 h 16"/>
                <a:gd name="T12" fmla="*/ 13913 w 17"/>
                <a:gd name="T13" fmla="*/ 3231 h 16"/>
                <a:gd name="T14" fmla="*/ 12412 w 17"/>
                <a:gd name="T15" fmla="*/ 4290 h 16"/>
                <a:gd name="T16" fmla="*/ 9534 w 17"/>
                <a:gd name="T17" fmla="*/ 5691 h 16"/>
                <a:gd name="T18" fmla="*/ 8311 w 17"/>
                <a:gd name="T19" fmla="*/ 6755 h 16"/>
                <a:gd name="T20" fmla="*/ 7635 w 17"/>
                <a:gd name="T21" fmla="*/ 4290 h 16"/>
                <a:gd name="T22" fmla="*/ 5642 w 17"/>
                <a:gd name="T23" fmla="*/ 1855 h 16"/>
                <a:gd name="T24" fmla="*/ 2725 w 17"/>
                <a:gd name="T25" fmla="*/ 802 h 16"/>
                <a:gd name="T26" fmla="*/ 2021 w 17"/>
                <a:gd name="T27" fmla="*/ 0 h 16"/>
                <a:gd name="T28" fmla="*/ 859 w 17"/>
                <a:gd name="T29" fmla="*/ 802 h 16"/>
                <a:gd name="T30" fmla="*/ 859 w 17"/>
                <a:gd name="T31" fmla="*/ 2461 h 16"/>
                <a:gd name="T32" fmla="*/ 5642 w 17"/>
                <a:gd name="T33" fmla="*/ 6755 h 16"/>
                <a:gd name="T34" fmla="*/ 4755 w 17"/>
                <a:gd name="T35" fmla="*/ 8124 h 16"/>
                <a:gd name="T36" fmla="*/ 5642 w 17"/>
                <a:gd name="T37" fmla="*/ 8124 h 16"/>
                <a:gd name="T38" fmla="*/ 6412 w 17"/>
                <a:gd name="T39" fmla="*/ 8866 h 16"/>
                <a:gd name="T40" fmla="*/ 5642 w 17"/>
                <a:gd name="T41" fmla="*/ 9921 h 16"/>
                <a:gd name="T42" fmla="*/ 4755 w 17"/>
                <a:gd name="T43" fmla="*/ 9921 h 16"/>
                <a:gd name="T44" fmla="*/ 4755 w 17"/>
                <a:gd name="T45" fmla="*/ 9921 h 16"/>
                <a:gd name="T46" fmla="*/ 3532 w 17"/>
                <a:gd name="T47" fmla="*/ 9921 h 16"/>
                <a:gd name="T48" fmla="*/ 0 w 17"/>
                <a:gd name="T49" fmla="*/ 1129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6" name="Freeform 59"/>
            <p:cNvSpPr>
              <a:spLocks/>
            </p:cNvSpPr>
            <p:nvPr userDrawn="1"/>
          </p:nvSpPr>
          <p:spPr bwMode="auto">
            <a:xfrm>
              <a:off x="3031" y="2091"/>
              <a:ext cx="4" cy="4"/>
            </a:xfrm>
            <a:custGeom>
              <a:avLst/>
              <a:gdLst>
                <a:gd name="T0" fmla="*/ 0 w 2"/>
                <a:gd name="T1" fmla="*/ 0 h 2"/>
                <a:gd name="T2" fmla="*/ 512 w 2"/>
                <a:gd name="T3" fmla="*/ 256 h 2"/>
                <a:gd name="T4" fmla="*/ 512 w 2"/>
                <a:gd name="T5" fmla="*/ 256 h 2"/>
                <a:gd name="T6" fmla="*/ 256 w 2"/>
                <a:gd name="T7" fmla="*/ 512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7" name="Freeform 60"/>
            <p:cNvSpPr>
              <a:spLocks/>
            </p:cNvSpPr>
            <p:nvPr userDrawn="1"/>
          </p:nvSpPr>
          <p:spPr bwMode="auto">
            <a:xfrm>
              <a:off x="3021" y="2154"/>
              <a:ext cx="48" cy="45"/>
            </a:xfrm>
            <a:custGeom>
              <a:avLst/>
              <a:gdLst>
                <a:gd name="T0" fmla="*/ 2321 w 20"/>
                <a:gd name="T1" fmla="*/ 0 h 19"/>
                <a:gd name="T2" fmla="*/ 2321 w 20"/>
                <a:gd name="T3" fmla="*/ 0 h 19"/>
                <a:gd name="T4" fmla="*/ 0 w 20"/>
                <a:gd name="T5" fmla="*/ 3709 h 19"/>
                <a:gd name="T6" fmla="*/ 7800 w 20"/>
                <a:gd name="T7" fmla="*/ 10949 h 19"/>
                <a:gd name="T8" fmla="*/ 13368 w 20"/>
                <a:gd name="T9" fmla="*/ 10949 h 19"/>
                <a:gd name="T10" fmla="*/ 16392 w 20"/>
                <a:gd name="T11" fmla="*/ 13777 h 19"/>
                <a:gd name="T12" fmla="*/ 16392 w 20"/>
                <a:gd name="T13" fmla="*/ 18853 h 19"/>
                <a:gd name="T14" fmla="*/ 21970 w 20"/>
                <a:gd name="T15" fmla="*/ 12901 h 19"/>
                <a:gd name="T16" fmla="*/ 2321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9" name="Freeform 62"/>
            <p:cNvSpPr>
              <a:spLocks/>
            </p:cNvSpPr>
            <p:nvPr userDrawn="1"/>
          </p:nvSpPr>
          <p:spPr bwMode="auto">
            <a:xfrm>
              <a:off x="3026" y="2190"/>
              <a:ext cx="35" cy="42"/>
            </a:xfrm>
            <a:custGeom>
              <a:avLst/>
              <a:gdLst>
                <a:gd name="T0" fmla="*/ 2553 w 15"/>
                <a:gd name="T1" fmla="*/ 828 h 18"/>
                <a:gd name="T2" fmla="*/ 3381 w 15"/>
                <a:gd name="T3" fmla="*/ 0 h 18"/>
                <a:gd name="T4" fmla="*/ 0 w 15"/>
                <a:gd name="T5" fmla="*/ 4508 h 18"/>
                <a:gd name="T6" fmla="*/ 10519 w 15"/>
                <a:gd name="T7" fmla="*/ 15006 h 18"/>
                <a:gd name="T8" fmla="*/ 10519 w 15"/>
                <a:gd name="T9" fmla="*/ 15006 h 18"/>
                <a:gd name="T10" fmla="*/ 10519 w 15"/>
                <a:gd name="T11" fmla="*/ 15827 h 18"/>
                <a:gd name="T12" fmla="*/ 13225 w 15"/>
                <a:gd name="T13" fmla="*/ 11270 h 18"/>
                <a:gd name="T14" fmla="*/ 2553 w 15"/>
                <a:gd name="T15" fmla="*/ 828 h 18"/>
                <a:gd name="T16" fmla="*/ 2553 w 15"/>
                <a:gd name="T17" fmla="*/ 828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10463 h 14"/>
                <a:gd name="T4" fmla="*/ 3250 w 4"/>
                <a:gd name="T5" fmla="*/ 13396 h 14"/>
                <a:gd name="T6" fmla="*/ 6175 w 4"/>
                <a:gd name="T7" fmla="*/ 10463 h 14"/>
                <a:gd name="T8" fmla="*/ 6175 w 4"/>
                <a:gd name="T9" fmla="*/ 3639 h 14"/>
                <a:gd name="T10" fmla="*/ 4895 w 4"/>
                <a:gd name="T11" fmla="*/ 867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1" name="Freeform 64"/>
            <p:cNvSpPr>
              <a:spLocks/>
            </p:cNvSpPr>
            <p:nvPr userDrawn="1"/>
          </p:nvSpPr>
          <p:spPr bwMode="auto">
            <a:xfrm>
              <a:off x="3033" y="2232"/>
              <a:ext cx="5" cy="17"/>
            </a:xfrm>
            <a:custGeom>
              <a:avLst/>
              <a:gdLst>
                <a:gd name="T0" fmla="*/ 3250 w 2"/>
                <a:gd name="T1" fmla="*/ 4901 h 7"/>
                <a:gd name="T2" fmla="*/ 1958 w 2"/>
                <a:gd name="T3" fmla="*/ 0 h 7"/>
                <a:gd name="T4" fmla="*/ 0 w 2"/>
                <a:gd name="T5" fmla="*/ 4901 h 7"/>
                <a:gd name="T6" fmla="*/ 1958 w 2"/>
                <a:gd name="T7" fmla="*/ 8451 h 7"/>
                <a:gd name="T8" fmla="*/ 3250 w 2"/>
                <a:gd name="T9" fmla="*/ 5916 h 7"/>
                <a:gd name="T10" fmla="*/ 3250 w 2"/>
                <a:gd name="T11" fmla="*/ 4901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3658502343"/>
      </p:ext>
    </p:extLst>
  </p:cSld>
  <p:clrMapOvr>
    <a:masterClrMapping/>
  </p:clrMapOvr>
  <p:timing>
    <p:tnLst>
      <p:par>
        <p:cTn id="1" dur="indefinite" restart="never" nodeType="tmRoot"/>
      </p:par>
    </p:tnLst>
  </p:timing>
</p:sldLayout>
</file>

<file path=ppt/slideLayouts/slideLayout2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CFB5559B-41F5-4FC6-8C4D-DED27CDBB0F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13525272"/>
      </p:ext>
    </p:extLst>
  </p:cSld>
  <p:clrMapOvr>
    <a:masterClrMapping/>
  </p:clrMapOvr>
  <p:timing>
    <p:tnLst>
      <p:par>
        <p:cTn id="1" dur="indefinite" restart="never" nodeType="tmRoot"/>
      </p:par>
    </p:tnLst>
  </p:timing>
</p:sldLayout>
</file>

<file path=ppt/slideLayouts/slideLayout2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91FE4A7F-E7F2-4641-BC56-F1A363311F4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66568164"/>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EC6CB1D0-1119-4AE1-B61B-2C02AF2EAF1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2386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1682052"/>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B378C1C3-9CC3-4176-AA77-55617DAADBB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54857972"/>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7EEB738A-A37C-4F5F-8A73-FE2F9FDB34B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12283129"/>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2B2B0267-7CAF-4D66-9842-89B1AAC3A4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64315693"/>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39C13965-CF54-470E-A1A2-C1463F0C6F4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6643087"/>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5E0C168C-0CBF-4660-B43C-F285B71CDA3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77210460"/>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F03B58-6636-42F1-96A4-9BB4C46EFB6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84306241"/>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0303FA17-C01E-4FCD-84E6-FEC42CA72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83658099"/>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608579-E55B-44C4-B062-B282353EF61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03943139"/>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75519181"/>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421408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95671779"/>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23111501"/>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74941830"/>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37434930"/>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19582728"/>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79423053"/>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5308272"/>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53818303"/>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8926222"/>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24259929"/>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833913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9" name="Freeform 42"/>
            <p:cNvSpPr>
              <a:spLocks/>
            </p:cNvSpPr>
            <p:nvPr userDrawn="1"/>
          </p:nvSpPr>
          <p:spPr bwMode="auto">
            <a:xfrm>
              <a:off x="2674" y="2079"/>
              <a:ext cx="142" cy="45"/>
            </a:xfrm>
            <a:custGeom>
              <a:avLst/>
              <a:gdLst>
                <a:gd name="T0" fmla="*/ 873 w 60"/>
                <a:gd name="T1" fmla="*/ 18853 h 19"/>
                <a:gd name="T2" fmla="*/ 20708 w 60"/>
                <a:gd name="T3" fmla="*/ 18853 h 19"/>
                <a:gd name="T4" fmla="*/ 27389 w 60"/>
                <a:gd name="T5" fmla="*/ 14971 h 19"/>
                <a:gd name="T6" fmla="*/ 25849 w 60"/>
                <a:gd name="T7" fmla="*/ 7960 h 19"/>
                <a:gd name="T8" fmla="*/ 29545 w 60"/>
                <a:gd name="T9" fmla="*/ 3709 h 19"/>
                <a:gd name="T10" fmla="*/ 33193 w 60"/>
                <a:gd name="T11" fmla="*/ 7960 h 19"/>
                <a:gd name="T12" fmla="*/ 30369 w 60"/>
                <a:gd name="T13" fmla="*/ 14971 h 19"/>
                <a:gd name="T14" fmla="*/ 36520 w 60"/>
                <a:gd name="T15" fmla="*/ 18853 h 19"/>
                <a:gd name="T16" fmla="*/ 55411 w 60"/>
                <a:gd name="T17" fmla="*/ 18853 h 19"/>
                <a:gd name="T18" fmla="*/ 59041 w 60"/>
                <a:gd name="T19" fmla="*/ 18853 h 19"/>
                <a:gd name="T20" fmla="*/ 46181 w 60"/>
                <a:gd name="T21" fmla="*/ 3709 h 19"/>
                <a:gd name="T22" fmla="*/ 29545 w 60"/>
                <a:gd name="T23" fmla="*/ 0 h 19"/>
                <a:gd name="T24" fmla="*/ 11573 w 60"/>
                <a:gd name="T25" fmla="*/ 3709 h 19"/>
                <a:gd name="T26" fmla="*/ 0 w 60"/>
                <a:gd name="T27" fmla="*/ 18853 h 19"/>
                <a:gd name="T28" fmla="*/ 873 w 60"/>
                <a:gd name="T29" fmla="*/ 1885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0" name="Freeform 43"/>
            <p:cNvSpPr>
              <a:spLocks/>
            </p:cNvSpPr>
            <p:nvPr userDrawn="1"/>
          </p:nvSpPr>
          <p:spPr bwMode="auto">
            <a:xfrm>
              <a:off x="2693" y="2093"/>
              <a:ext cx="35" cy="21"/>
            </a:xfrm>
            <a:custGeom>
              <a:avLst/>
              <a:gdLst>
                <a:gd name="T0" fmla="*/ 11270 w 15"/>
                <a:gd name="T1" fmla="*/ 7117 h 9"/>
                <a:gd name="T2" fmla="*/ 828 w 15"/>
                <a:gd name="T3" fmla="*/ 7117 h 9"/>
                <a:gd name="T4" fmla="*/ 0 w 15"/>
                <a:gd name="T5" fmla="*/ 7117 h 9"/>
                <a:gd name="T6" fmla="*/ 11270 w 15"/>
                <a:gd name="T7" fmla="*/ 0 h 9"/>
                <a:gd name="T8" fmla="*/ 11270 w 15"/>
                <a:gd name="T9" fmla="*/ 0 h 9"/>
                <a:gd name="T10" fmla="*/ 11270 w 15"/>
                <a:gd name="T11" fmla="*/ 2553 h 9"/>
                <a:gd name="T12" fmla="*/ 13225 w 15"/>
                <a:gd name="T13" fmla="*/ 7117 h 9"/>
                <a:gd name="T14" fmla="*/ 11270 w 15"/>
                <a:gd name="T15" fmla="*/ 71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1" name="Freeform 44"/>
            <p:cNvSpPr>
              <a:spLocks/>
            </p:cNvSpPr>
            <p:nvPr userDrawn="1"/>
          </p:nvSpPr>
          <p:spPr bwMode="auto">
            <a:xfrm>
              <a:off x="2759" y="2093"/>
              <a:ext cx="35" cy="19"/>
            </a:xfrm>
            <a:custGeom>
              <a:avLst/>
              <a:gdLst>
                <a:gd name="T0" fmla="*/ 1932 w 15"/>
                <a:gd name="T1" fmla="*/ 8077 h 8"/>
                <a:gd name="T2" fmla="*/ 828 w 15"/>
                <a:gd name="T3" fmla="*/ 8077 h 8"/>
                <a:gd name="T4" fmla="*/ 2553 w 15"/>
                <a:gd name="T5" fmla="*/ 3028 h 8"/>
                <a:gd name="T6" fmla="*/ 2553 w 15"/>
                <a:gd name="T7" fmla="*/ 0 h 8"/>
                <a:gd name="T8" fmla="*/ 2553 w 15"/>
                <a:gd name="T9" fmla="*/ 0 h 8"/>
                <a:gd name="T10" fmla="*/ 13225 w 15"/>
                <a:gd name="T11" fmla="*/ 8077 h 8"/>
                <a:gd name="T12" fmla="*/ 13225 w 15"/>
                <a:gd name="T13" fmla="*/ 8077 h 8"/>
                <a:gd name="T14" fmla="*/ 1932 w 15"/>
                <a:gd name="T15" fmla="*/ 8077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2" name="Freeform 45"/>
            <p:cNvSpPr>
              <a:spLocks/>
            </p:cNvSpPr>
            <p:nvPr userDrawn="1"/>
          </p:nvSpPr>
          <p:spPr bwMode="auto">
            <a:xfrm>
              <a:off x="2667" y="2131"/>
              <a:ext cx="66" cy="87"/>
            </a:xfrm>
            <a:custGeom>
              <a:avLst/>
              <a:gdLst>
                <a:gd name="T0" fmla="*/ 26770 w 28"/>
                <a:gd name="T1" fmla="*/ 5589 h 37"/>
                <a:gd name="T2" fmla="*/ 21768 w 28"/>
                <a:gd name="T3" fmla="*/ 856 h 37"/>
                <a:gd name="T4" fmla="*/ 2044 w 28"/>
                <a:gd name="T5" fmla="*/ 0 h 37"/>
                <a:gd name="T6" fmla="*/ 0 w 28"/>
                <a:gd name="T7" fmla="*/ 10273 h 37"/>
                <a:gd name="T8" fmla="*/ 2044 w 28"/>
                <a:gd name="T9" fmla="*/ 23504 h 37"/>
                <a:gd name="T10" fmla="*/ 11357 w 28"/>
                <a:gd name="T11" fmla="*/ 34633 h 37"/>
                <a:gd name="T12" fmla="*/ 13396 w 28"/>
                <a:gd name="T13" fmla="*/ 31757 h 37"/>
                <a:gd name="T14" fmla="*/ 24663 w 28"/>
                <a:gd name="T15" fmla="*/ 12352 h 37"/>
                <a:gd name="T16" fmla="*/ 26770 w 28"/>
                <a:gd name="T17" fmla="*/ 5589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3" name="Freeform 46"/>
            <p:cNvSpPr>
              <a:spLocks/>
            </p:cNvSpPr>
            <p:nvPr userDrawn="1"/>
          </p:nvSpPr>
          <p:spPr bwMode="auto">
            <a:xfrm>
              <a:off x="2676" y="2142"/>
              <a:ext cx="45" cy="59"/>
            </a:xfrm>
            <a:custGeom>
              <a:avLst/>
              <a:gdLst>
                <a:gd name="T0" fmla="*/ 18853 w 19"/>
                <a:gd name="T1" fmla="*/ 3653 h 25"/>
                <a:gd name="T2" fmla="*/ 7960 w 19"/>
                <a:gd name="T3" fmla="*/ 21967 h 25"/>
                <a:gd name="T4" fmla="*/ 7079 w 19"/>
                <a:gd name="T5" fmla="*/ 24015 h 25"/>
                <a:gd name="T6" fmla="*/ 2070 w 19"/>
                <a:gd name="T7" fmla="*/ 15512 h 25"/>
                <a:gd name="T8" fmla="*/ 0 w 19"/>
                <a:gd name="T9" fmla="*/ 5704 h 25"/>
                <a:gd name="T10" fmla="*/ 874 w 19"/>
                <a:gd name="T11" fmla="*/ 0 h 25"/>
                <a:gd name="T12" fmla="*/ 15864 w 19"/>
                <a:gd name="T13" fmla="*/ 868 h 25"/>
                <a:gd name="T14" fmla="*/ 18853 w 19"/>
                <a:gd name="T15" fmla="*/ 2048 h 25"/>
                <a:gd name="T16" fmla="*/ 18853 w 19"/>
                <a:gd name="T17" fmla="*/ 3653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4" name="Freeform 47"/>
            <p:cNvSpPr>
              <a:spLocks/>
            </p:cNvSpPr>
            <p:nvPr userDrawn="1"/>
          </p:nvSpPr>
          <p:spPr bwMode="auto">
            <a:xfrm>
              <a:off x="2757" y="2128"/>
              <a:ext cx="66" cy="90"/>
            </a:xfrm>
            <a:custGeom>
              <a:avLst/>
              <a:gdLst>
                <a:gd name="T0" fmla="*/ 867 w 28"/>
                <a:gd name="T1" fmla="*/ 11612 h 38"/>
                <a:gd name="T2" fmla="*/ 13396 w 28"/>
                <a:gd name="T3" fmla="*/ 35458 h 38"/>
                <a:gd name="T4" fmla="*/ 15442 w 28"/>
                <a:gd name="T5" fmla="*/ 37573 h 38"/>
                <a:gd name="T6" fmla="*/ 23864 w 28"/>
                <a:gd name="T7" fmla="*/ 26837 h 38"/>
                <a:gd name="T8" fmla="*/ 26770 w 28"/>
                <a:gd name="T9" fmla="*/ 11612 h 38"/>
                <a:gd name="T10" fmla="*/ 24663 w 28"/>
                <a:gd name="T11" fmla="*/ 0 h 38"/>
                <a:gd name="T12" fmla="*/ 4818 w 28"/>
                <a:gd name="T13" fmla="*/ 2989 h 38"/>
                <a:gd name="T14" fmla="*/ 0 w 28"/>
                <a:gd name="T15" fmla="*/ 7079 h 38"/>
                <a:gd name="T16" fmla="*/ 867 w 28"/>
                <a:gd name="T17" fmla="*/ 1161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5" name="Freeform 48"/>
            <p:cNvSpPr>
              <a:spLocks/>
            </p:cNvSpPr>
            <p:nvPr userDrawn="1"/>
          </p:nvSpPr>
          <p:spPr bwMode="auto">
            <a:xfrm>
              <a:off x="2768" y="2142"/>
              <a:ext cx="45" cy="59"/>
            </a:xfrm>
            <a:custGeom>
              <a:avLst/>
              <a:gdLst>
                <a:gd name="T0" fmla="*/ 10068 w 19"/>
                <a:gd name="T1" fmla="*/ 21214 h 25"/>
                <a:gd name="T2" fmla="*/ 874 w 19"/>
                <a:gd name="T3" fmla="*/ 3653 h 25"/>
                <a:gd name="T4" fmla="*/ 0 w 19"/>
                <a:gd name="T5" fmla="*/ 2048 h 25"/>
                <a:gd name="T6" fmla="*/ 2070 w 19"/>
                <a:gd name="T7" fmla="*/ 868 h 25"/>
                <a:gd name="T8" fmla="*/ 16766 w 19"/>
                <a:gd name="T9" fmla="*/ 0 h 25"/>
                <a:gd name="T10" fmla="*/ 18853 w 19"/>
                <a:gd name="T11" fmla="*/ 3653 h 25"/>
                <a:gd name="T12" fmla="*/ 16766 w 19"/>
                <a:gd name="T13" fmla="*/ 16258 h 25"/>
                <a:gd name="T14" fmla="*/ 11612 w 19"/>
                <a:gd name="T15" fmla="*/ 24015 h 25"/>
                <a:gd name="T16" fmla="*/ 10068 w 19"/>
                <a:gd name="T17" fmla="*/ 21214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6" name="Freeform 49"/>
            <p:cNvSpPr>
              <a:spLocks/>
            </p:cNvSpPr>
            <p:nvPr userDrawn="1"/>
          </p:nvSpPr>
          <p:spPr bwMode="auto">
            <a:xfrm>
              <a:off x="2702" y="2164"/>
              <a:ext cx="85" cy="73"/>
            </a:xfrm>
            <a:custGeom>
              <a:avLst/>
              <a:gdLst>
                <a:gd name="T0" fmla="*/ 14389 w 36"/>
                <a:gd name="T1" fmla="*/ 2025 h 31"/>
                <a:gd name="T2" fmla="*/ 869 w 36"/>
                <a:gd name="T3" fmla="*/ 21648 h 31"/>
                <a:gd name="T4" fmla="*/ 0 w 36"/>
                <a:gd name="T5" fmla="*/ 23673 h 31"/>
                <a:gd name="T6" fmla="*/ 16285 w 36"/>
                <a:gd name="T7" fmla="*/ 29339 h 31"/>
                <a:gd name="T8" fmla="*/ 26197 w 36"/>
                <a:gd name="T9" fmla="*/ 28442 h 31"/>
                <a:gd name="T10" fmla="*/ 34871 w 36"/>
                <a:gd name="T11" fmla="*/ 23673 h 31"/>
                <a:gd name="T12" fmla="*/ 33974 w 36"/>
                <a:gd name="T13" fmla="*/ 21648 h 31"/>
                <a:gd name="T14" fmla="*/ 20483 w 36"/>
                <a:gd name="T15" fmla="*/ 2746 h 31"/>
                <a:gd name="T16" fmla="*/ 17678 w 36"/>
                <a:gd name="T17" fmla="*/ 0 h 31"/>
                <a:gd name="T18" fmla="*/ 14389 w 36"/>
                <a:gd name="T19" fmla="*/ 2025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7" name="Freeform 50"/>
            <p:cNvSpPr>
              <a:spLocks/>
            </p:cNvSpPr>
            <p:nvPr userDrawn="1"/>
          </p:nvSpPr>
          <p:spPr bwMode="auto">
            <a:xfrm>
              <a:off x="2719" y="2180"/>
              <a:ext cx="52" cy="45"/>
            </a:xfrm>
            <a:custGeom>
              <a:avLst/>
              <a:gdLst>
                <a:gd name="T0" fmla="*/ 872 w 22"/>
                <a:gd name="T1" fmla="*/ 13777 h 19"/>
                <a:gd name="T2" fmla="*/ 9956 w 22"/>
                <a:gd name="T3" fmla="*/ 874 h 19"/>
                <a:gd name="T4" fmla="*/ 10615 w 22"/>
                <a:gd name="T5" fmla="*/ 0 h 19"/>
                <a:gd name="T6" fmla="*/ 11513 w 22"/>
                <a:gd name="T7" fmla="*/ 874 h 19"/>
                <a:gd name="T8" fmla="*/ 20575 w 22"/>
                <a:gd name="T9" fmla="*/ 13777 h 19"/>
                <a:gd name="T10" fmla="*/ 21469 w 22"/>
                <a:gd name="T11" fmla="*/ 16766 h 19"/>
                <a:gd name="T12" fmla="*/ 9956 w 22"/>
                <a:gd name="T13" fmla="*/ 18853 h 19"/>
                <a:gd name="T14" fmla="*/ 0 w 22"/>
                <a:gd name="T15" fmla="*/ 15864 h 19"/>
                <a:gd name="T16" fmla="*/ 872 w 22"/>
                <a:gd name="T17" fmla="*/ 13777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8" name="Freeform 51"/>
            <p:cNvSpPr>
              <a:spLocks noEditPoints="1"/>
            </p:cNvSpPr>
            <p:nvPr userDrawn="1"/>
          </p:nvSpPr>
          <p:spPr bwMode="auto">
            <a:xfrm>
              <a:off x="2825" y="2279"/>
              <a:ext cx="24" cy="24"/>
            </a:xfrm>
            <a:custGeom>
              <a:avLst/>
              <a:gdLst>
                <a:gd name="T0" fmla="*/ 967 w 10"/>
                <a:gd name="T1" fmla="*/ 5570 h 10"/>
                <a:gd name="T2" fmla="*/ 5570 w 10"/>
                <a:gd name="T3" fmla="*/ 967 h 10"/>
                <a:gd name="T4" fmla="*/ 10121 w 10"/>
                <a:gd name="T5" fmla="*/ 5570 h 10"/>
                <a:gd name="T6" fmla="*/ 5570 w 10"/>
                <a:gd name="T7" fmla="*/ 10121 h 10"/>
                <a:gd name="T8" fmla="*/ 967 w 10"/>
                <a:gd name="T9" fmla="*/ 5570 h 10"/>
                <a:gd name="T10" fmla="*/ 5570 w 10"/>
                <a:gd name="T11" fmla="*/ 11088 h 10"/>
                <a:gd name="T12" fmla="*/ 11088 w 10"/>
                <a:gd name="T13" fmla="*/ 5570 h 10"/>
                <a:gd name="T14" fmla="*/ 5570 w 10"/>
                <a:gd name="T15" fmla="*/ 0 h 10"/>
                <a:gd name="T16" fmla="*/ 0 w 10"/>
                <a:gd name="T17" fmla="*/ 5570 h 10"/>
                <a:gd name="T18" fmla="*/ 5570 w 10"/>
                <a:gd name="T19" fmla="*/ 11088 h 10"/>
                <a:gd name="T20" fmla="*/ 4620 w 10"/>
                <a:gd name="T21" fmla="*/ 5570 h 10"/>
                <a:gd name="T22" fmla="*/ 5570 w 10"/>
                <a:gd name="T23" fmla="*/ 5570 h 10"/>
                <a:gd name="T24" fmla="*/ 6538 w 10"/>
                <a:gd name="T25" fmla="*/ 8767 h 10"/>
                <a:gd name="T26" fmla="*/ 7800 w 10"/>
                <a:gd name="T27" fmla="*/ 8767 h 10"/>
                <a:gd name="T28" fmla="*/ 6538 w 10"/>
                <a:gd name="T29" fmla="*/ 5570 h 10"/>
                <a:gd name="T30" fmla="*/ 7800 w 10"/>
                <a:gd name="T31" fmla="*/ 4620 h 10"/>
                <a:gd name="T32" fmla="*/ 5570 w 10"/>
                <a:gd name="T33" fmla="*/ 2321 h 10"/>
                <a:gd name="T34" fmla="*/ 3250 w 10"/>
                <a:gd name="T35" fmla="*/ 2321 h 10"/>
                <a:gd name="T36" fmla="*/ 3250 w 10"/>
                <a:gd name="T37" fmla="*/ 8767 h 10"/>
                <a:gd name="T38" fmla="*/ 4620 w 10"/>
                <a:gd name="T39" fmla="*/ 8767 h 10"/>
                <a:gd name="T40" fmla="*/ 4620 w 10"/>
                <a:gd name="T41" fmla="*/ 5570 h 10"/>
                <a:gd name="T42" fmla="*/ 4620 w 10"/>
                <a:gd name="T43" fmla="*/ 5570 h 10"/>
                <a:gd name="T44" fmla="*/ 4620 w 10"/>
                <a:gd name="T45" fmla="*/ 3250 h 10"/>
                <a:gd name="T46" fmla="*/ 5570 w 10"/>
                <a:gd name="T47" fmla="*/ 3250 h 10"/>
                <a:gd name="T48" fmla="*/ 6538 w 10"/>
                <a:gd name="T49" fmla="*/ 4620 h 10"/>
                <a:gd name="T50" fmla="*/ 5570 w 10"/>
                <a:gd name="T51" fmla="*/ 5570 h 10"/>
                <a:gd name="T52" fmla="*/ 4620 w 10"/>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9" name="Freeform 52"/>
            <p:cNvSpPr>
              <a:spLocks noEditPoints="1"/>
            </p:cNvSpPr>
            <p:nvPr userDrawn="1"/>
          </p:nvSpPr>
          <p:spPr bwMode="auto">
            <a:xfrm>
              <a:off x="3099" y="2279"/>
              <a:ext cx="22" cy="24"/>
            </a:xfrm>
            <a:custGeom>
              <a:avLst/>
              <a:gdLst>
                <a:gd name="T0" fmla="*/ 1039 w 9"/>
                <a:gd name="T1" fmla="*/ 5570 h 10"/>
                <a:gd name="T2" fmla="*/ 6209 w 9"/>
                <a:gd name="T3" fmla="*/ 967 h 10"/>
                <a:gd name="T4" fmla="*/ 10457 w 9"/>
                <a:gd name="T5" fmla="*/ 5570 h 10"/>
                <a:gd name="T6" fmla="*/ 6209 w 9"/>
                <a:gd name="T7" fmla="*/ 10121 h 10"/>
                <a:gd name="T8" fmla="*/ 1039 w 9"/>
                <a:gd name="T9" fmla="*/ 5570 h 10"/>
                <a:gd name="T10" fmla="*/ 6209 w 9"/>
                <a:gd name="T11" fmla="*/ 11088 h 10"/>
                <a:gd name="T12" fmla="*/ 11538 w 9"/>
                <a:gd name="T13" fmla="*/ 5570 h 10"/>
                <a:gd name="T14" fmla="*/ 6209 w 9"/>
                <a:gd name="T15" fmla="*/ 0 h 10"/>
                <a:gd name="T16" fmla="*/ 0 w 9"/>
                <a:gd name="T17" fmla="*/ 5570 h 10"/>
                <a:gd name="T18" fmla="*/ 6209 w 9"/>
                <a:gd name="T19" fmla="*/ 11088 h 10"/>
                <a:gd name="T20" fmla="*/ 5138 w 9"/>
                <a:gd name="T21" fmla="*/ 5570 h 10"/>
                <a:gd name="T22" fmla="*/ 6209 w 9"/>
                <a:gd name="T23" fmla="*/ 5570 h 10"/>
                <a:gd name="T24" fmla="*/ 7856 w 9"/>
                <a:gd name="T25" fmla="*/ 8767 h 10"/>
                <a:gd name="T26" fmla="*/ 8998 w 9"/>
                <a:gd name="T27" fmla="*/ 8767 h 10"/>
                <a:gd name="T28" fmla="*/ 6209 w 9"/>
                <a:gd name="T29" fmla="*/ 5570 h 10"/>
                <a:gd name="T30" fmla="*/ 8998 w 9"/>
                <a:gd name="T31" fmla="*/ 4620 h 10"/>
                <a:gd name="T32" fmla="*/ 6209 w 9"/>
                <a:gd name="T33" fmla="*/ 2321 h 10"/>
                <a:gd name="T34" fmla="*/ 3681 w 9"/>
                <a:gd name="T35" fmla="*/ 2321 h 10"/>
                <a:gd name="T36" fmla="*/ 3681 w 9"/>
                <a:gd name="T37" fmla="*/ 8767 h 10"/>
                <a:gd name="T38" fmla="*/ 5138 w 9"/>
                <a:gd name="T39" fmla="*/ 8767 h 10"/>
                <a:gd name="T40" fmla="*/ 5138 w 9"/>
                <a:gd name="T41" fmla="*/ 5570 h 10"/>
                <a:gd name="T42" fmla="*/ 5138 w 9"/>
                <a:gd name="T43" fmla="*/ 5570 h 10"/>
                <a:gd name="T44" fmla="*/ 5138 w 9"/>
                <a:gd name="T45" fmla="*/ 3250 h 10"/>
                <a:gd name="T46" fmla="*/ 6209 w 9"/>
                <a:gd name="T47" fmla="*/ 3250 h 10"/>
                <a:gd name="T48" fmla="*/ 7856 w 9"/>
                <a:gd name="T49" fmla="*/ 4620 h 10"/>
                <a:gd name="T50" fmla="*/ 6209 w 9"/>
                <a:gd name="T51" fmla="*/ 5570 h 10"/>
                <a:gd name="T52" fmla="*/ 5138 w 9"/>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0" name="Freeform 53"/>
            <p:cNvSpPr>
              <a:spLocks/>
            </p:cNvSpPr>
            <p:nvPr userDrawn="1"/>
          </p:nvSpPr>
          <p:spPr bwMode="auto">
            <a:xfrm>
              <a:off x="2927" y="2015"/>
              <a:ext cx="229" cy="290"/>
            </a:xfrm>
            <a:custGeom>
              <a:avLst/>
              <a:gdLst>
                <a:gd name="T0" fmla="*/ 6894 w 97"/>
                <a:gd name="T1" fmla="*/ 0 h 123"/>
                <a:gd name="T2" fmla="*/ 7765 w 97"/>
                <a:gd name="T3" fmla="*/ 0 h 123"/>
                <a:gd name="T4" fmla="*/ 48328 w 97"/>
                <a:gd name="T5" fmla="*/ 9768 h 123"/>
                <a:gd name="T6" fmla="*/ 85894 w 97"/>
                <a:gd name="T7" fmla="*/ 0 h 123"/>
                <a:gd name="T8" fmla="*/ 86541 w 97"/>
                <a:gd name="T9" fmla="*/ 868 h 123"/>
                <a:gd name="T10" fmla="*/ 93656 w 97"/>
                <a:gd name="T11" fmla="*/ 36434 h 123"/>
                <a:gd name="T12" fmla="*/ 48328 w 97"/>
                <a:gd name="T13" fmla="*/ 117509 h 123"/>
                <a:gd name="T14" fmla="*/ 48328 w 97"/>
                <a:gd name="T15" fmla="*/ 117509 h 123"/>
                <a:gd name="T16" fmla="*/ 0 w 97"/>
                <a:gd name="T17" fmla="*/ 32504 h 123"/>
                <a:gd name="T18" fmla="*/ 6894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1" name="Freeform 54"/>
            <p:cNvSpPr>
              <a:spLocks/>
            </p:cNvSpPr>
            <p:nvPr userDrawn="1"/>
          </p:nvSpPr>
          <p:spPr bwMode="auto">
            <a:xfrm>
              <a:off x="2946" y="2043"/>
              <a:ext cx="191" cy="241"/>
            </a:xfrm>
            <a:custGeom>
              <a:avLst/>
              <a:gdLst>
                <a:gd name="T0" fmla="*/ 3648 w 81"/>
                <a:gd name="T1" fmla="*/ 0 h 102"/>
                <a:gd name="T2" fmla="*/ 3648 w 81"/>
                <a:gd name="T3" fmla="*/ 0 h 102"/>
                <a:gd name="T4" fmla="*/ 0 w 81"/>
                <a:gd name="T5" fmla="*/ 24150 h 102"/>
                <a:gd name="T6" fmla="*/ 40039 w 81"/>
                <a:gd name="T7" fmla="*/ 98978 h 102"/>
                <a:gd name="T8" fmla="*/ 40039 w 81"/>
                <a:gd name="T9" fmla="*/ 98978 h 102"/>
                <a:gd name="T10" fmla="*/ 77355 w 81"/>
                <a:gd name="T11" fmla="*/ 27169 h 102"/>
                <a:gd name="T12" fmla="*/ 72533 w 81"/>
                <a:gd name="T13" fmla="*/ 0 h 102"/>
                <a:gd name="T14" fmla="*/ 72533 w 81"/>
                <a:gd name="T15" fmla="*/ 0 h 102"/>
                <a:gd name="T16" fmla="*/ 39360 w 81"/>
                <a:gd name="T17" fmla="*/ 6977 h 102"/>
                <a:gd name="T18" fmla="*/ 3648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2" name="Freeform 55"/>
            <p:cNvSpPr>
              <a:spLocks/>
            </p:cNvSpPr>
            <p:nvPr userDrawn="1"/>
          </p:nvSpPr>
          <p:spPr bwMode="auto">
            <a:xfrm>
              <a:off x="2960" y="2058"/>
              <a:ext cx="165" cy="212"/>
            </a:xfrm>
            <a:custGeom>
              <a:avLst/>
              <a:gdLst>
                <a:gd name="T0" fmla="*/ 2044 w 70"/>
                <a:gd name="T1" fmla="*/ 0 h 90"/>
                <a:gd name="T2" fmla="*/ 2906 w 70"/>
                <a:gd name="T3" fmla="*/ 0 h 90"/>
                <a:gd name="T4" fmla="*/ 34259 w 70"/>
                <a:gd name="T5" fmla="*/ 4772 h 90"/>
                <a:gd name="T6" fmla="*/ 63806 w 70"/>
                <a:gd name="T7" fmla="*/ 0 h 90"/>
                <a:gd name="T8" fmla="*/ 63806 w 70"/>
                <a:gd name="T9" fmla="*/ 860 h 90"/>
                <a:gd name="T10" fmla="*/ 66740 w 70"/>
                <a:gd name="T11" fmla="*/ 19643 h 90"/>
                <a:gd name="T12" fmla="*/ 34259 w 70"/>
                <a:gd name="T13" fmla="*/ 85217 h 90"/>
                <a:gd name="T14" fmla="*/ 34259 w 70"/>
                <a:gd name="T15" fmla="*/ 85217 h 90"/>
                <a:gd name="T16" fmla="*/ 0 w 70"/>
                <a:gd name="T17" fmla="*/ 16901 h 90"/>
                <a:gd name="T18" fmla="*/ 2044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3" name="Freeform 56"/>
            <p:cNvSpPr>
              <a:spLocks/>
            </p:cNvSpPr>
            <p:nvPr userDrawn="1"/>
          </p:nvSpPr>
          <p:spPr bwMode="auto">
            <a:xfrm>
              <a:off x="3031" y="2142"/>
              <a:ext cx="19" cy="22"/>
            </a:xfrm>
            <a:custGeom>
              <a:avLst/>
              <a:gdLst>
                <a:gd name="T0" fmla="*/ 8077 w 8"/>
                <a:gd name="T1" fmla="*/ 11538 h 9"/>
                <a:gd name="T2" fmla="*/ 8077 w 8"/>
                <a:gd name="T3" fmla="*/ 1039 h 9"/>
                <a:gd name="T4" fmla="*/ 926 w 8"/>
                <a:gd name="T5" fmla="*/ 0 h 9"/>
                <a:gd name="T6" fmla="*/ 0 w 8"/>
                <a:gd name="T7" fmla="*/ 1039 h 9"/>
                <a:gd name="T8" fmla="*/ 8077 w 8"/>
                <a:gd name="T9" fmla="*/ 1153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4" name="Freeform 57"/>
            <p:cNvSpPr>
              <a:spLocks/>
            </p:cNvSpPr>
            <p:nvPr userDrawn="1"/>
          </p:nvSpPr>
          <p:spPr bwMode="auto">
            <a:xfrm>
              <a:off x="3000" y="2088"/>
              <a:ext cx="73" cy="73"/>
            </a:xfrm>
            <a:custGeom>
              <a:avLst/>
              <a:gdLst>
                <a:gd name="T0" fmla="*/ 21648 w 31"/>
                <a:gd name="T1" fmla="*/ 23673 h 31"/>
                <a:gd name="T2" fmla="*/ 21648 w 31"/>
                <a:gd name="T3" fmla="*/ 29339 h 31"/>
                <a:gd name="T4" fmla="*/ 29339 w 31"/>
                <a:gd name="T5" fmla="*/ 21648 h 31"/>
                <a:gd name="T6" fmla="*/ 6466 w 31"/>
                <a:gd name="T7" fmla="*/ 8329 h 31"/>
                <a:gd name="T8" fmla="*/ 7691 w 31"/>
                <a:gd name="T9" fmla="*/ 6466 h 31"/>
                <a:gd name="T10" fmla="*/ 12459 w 31"/>
                <a:gd name="T11" fmla="*/ 7691 h 31"/>
                <a:gd name="T12" fmla="*/ 15226 w 31"/>
                <a:gd name="T13" fmla="*/ 6466 h 31"/>
                <a:gd name="T14" fmla="*/ 10420 w 31"/>
                <a:gd name="T15" fmla="*/ 4769 h 31"/>
                <a:gd name="T16" fmla="*/ 10420 w 31"/>
                <a:gd name="T17" fmla="*/ 4769 h 31"/>
                <a:gd name="T18" fmla="*/ 16884 w 31"/>
                <a:gd name="T19" fmla="*/ 3537 h 31"/>
                <a:gd name="T20" fmla="*/ 13957 w 31"/>
                <a:gd name="T21" fmla="*/ 860 h 31"/>
                <a:gd name="T22" fmla="*/ 9716 w 31"/>
                <a:gd name="T23" fmla="*/ 0 h 31"/>
                <a:gd name="T24" fmla="*/ 0 w 31"/>
                <a:gd name="T25" fmla="*/ 8329 h 31"/>
                <a:gd name="T26" fmla="*/ 9716 w 31"/>
                <a:gd name="T27" fmla="*/ 18909 h 31"/>
                <a:gd name="T28" fmla="*/ 16884 w 31"/>
                <a:gd name="T29" fmla="*/ 19613 h 31"/>
                <a:gd name="T30" fmla="*/ 21648 w 31"/>
                <a:gd name="T31" fmla="*/ 23673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5" name="Freeform 58"/>
            <p:cNvSpPr>
              <a:spLocks/>
            </p:cNvSpPr>
            <p:nvPr userDrawn="1"/>
          </p:nvSpPr>
          <p:spPr bwMode="auto">
            <a:xfrm>
              <a:off x="3033" y="2079"/>
              <a:ext cx="40" cy="37"/>
            </a:xfrm>
            <a:custGeom>
              <a:avLst/>
              <a:gdLst>
                <a:gd name="T0" fmla="*/ 0 w 17"/>
                <a:gd name="T1" fmla="*/ 11290 h 16"/>
                <a:gd name="T2" fmla="*/ 0 w 17"/>
                <a:gd name="T3" fmla="*/ 12353 h 16"/>
                <a:gd name="T4" fmla="*/ 7635 w 17"/>
                <a:gd name="T5" fmla="*/ 13160 h 16"/>
                <a:gd name="T6" fmla="*/ 8311 w 17"/>
                <a:gd name="T7" fmla="*/ 13160 h 16"/>
                <a:gd name="T8" fmla="*/ 15944 w 17"/>
                <a:gd name="T9" fmla="*/ 7472 h 16"/>
                <a:gd name="T10" fmla="*/ 15944 w 17"/>
                <a:gd name="T11" fmla="*/ 5691 h 16"/>
                <a:gd name="T12" fmla="*/ 13913 w 17"/>
                <a:gd name="T13" fmla="*/ 3231 h 16"/>
                <a:gd name="T14" fmla="*/ 12412 w 17"/>
                <a:gd name="T15" fmla="*/ 4290 h 16"/>
                <a:gd name="T16" fmla="*/ 9534 w 17"/>
                <a:gd name="T17" fmla="*/ 5691 h 16"/>
                <a:gd name="T18" fmla="*/ 8311 w 17"/>
                <a:gd name="T19" fmla="*/ 6755 h 16"/>
                <a:gd name="T20" fmla="*/ 7635 w 17"/>
                <a:gd name="T21" fmla="*/ 4290 h 16"/>
                <a:gd name="T22" fmla="*/ 5642 w 17"/>
                <a:gd name="T23" fmla="*/ 1855 h 16"/>
                <a:gd name="T24" fmla="*/ 2725 w 17"/>
                <a:gd name="T25" fmla="*/ 802 h 16"/>
                <a:gd name="T26" fmla="*/ 2021 w 17"/>
                <a:gd name="T27" fmla="*/ 0 h 16"/>
                <a:gd name="T28" fmla="*/ 859 w 17"/>
                <a:gd name="T29" fmla="*/ 802 h 16"/>
                <a:gd name="T30" fmla="*/ 859 w 17"/>
                <a:gd name="T31" fmla="*/ 2461 h 16"/>
                <a:gd name="T32" fmla="*/ 5642 w 17"/>
                <a:gd name="T33" fmla="*/ 6755 h 16"/>
                <a:gd name="T34" fmla="*/ 4755 w 17"/>
                <a:gd name="T35" fmla="*/ 8124 h 16"/>
                <a:gd name="T36" fmla="*/ 5642 w 17"/>
                <a:gd name="T37" fmla="*/ 8124 h 16"/>
                <a:gd name="T38" fmla="*/ 6412 w 17"/>
                <a:gd name="T39" fmla="*/ 8866 h 16"/>
                <a:gd name="T40" fmla="*/ 5642 w 17"/>
                <a:gd name="T41" fmla="*/ 9921 h 16"/>
                <a:gd name="T42" fmla="*/ 4755 w 17"/>
                <a:gd name="T43" fmla="*/ 9921 h 16"/>
                <a:gd name="T44" fmla="*/ 4755 w 17"/>
                <a:gd name="T45" fmla="*/ 9921 h 16"/>
                <a:gd name="T46" fmla="*/ 3532 w 17"/>
                <a:gd name="T47" fmla="*/ 9921 h 16"/>
                <a:gd name="T48" fmla="*/ 0 w 17"/>
                <a:gd name="T49" fmla="*/ 1129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6" name="Freeform 59"/>
            <p:cNvSpPr>
              <a:spLocks/>
            </p:cNvSpPr>
            <p:nvPr userDrawn="1"/>
          </p:nvSpPr>
          <p:spPr bwMode="auto">
            <a:xfrm>
              <a:off x="3031" y="2091"/>
              <a:ext cx="4" cy="4"/>
            </a:xfrm>
            <a:custGeom>
              <a:avLst/>
              <a:gdLst>
                <a:gd name="T0" fmla="*/ 0 w 2"/>
                <a:gd name="T1" fmla="*/ 0 h 2"/>
                <a:gd name="T2" fmla="*/ 512 w 2"/>
                <a:gd name="T3" fmla="*/ 256 h 2"/>
                <a:gd name="T4" fmla="*/ 512 w 2"/>
                <a:gd name="T5" fmla="*/ 256 h 2"/>
                <a:gd name="T6" fmla="*/ 256 w 2"/>
                <a:gd name="T7" fmla="*/ 512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7" name="Freeform 60"/>
            <p:cNvSpPr>
              <a:spLocks/>
            </p:cNvSpPr>
            <p:nvPr userDrawn="1"/>
          </p:nvSpPr>
          <p:spPr bwMode="auto">
            <a:xfrm>
              <a:off x="3021" y="2154"/>
              <a:ext cx="48" cy="45"/>
            </a:xfrm>
            <a:custGeom>
              <a:avLst/>
              <a:gdLst>
                <a:gd name="T0" fmla="*/ 2321 w 20"/>
                <a:gd name="T1" fmla="*/ 0 h 19"/>
                <a:gd name="T2" fmla="*/ 2321 w 20"/>
                <a:gd name="T3" fmla="*/ 0 h 19"/>
                <a:gd name="T4" fmla="*/ 0 w 20"/>
                <a:gd name="T5" fmla="*/ 3709 h 19"/>
                <a:gd name="T6" fmla="*/ 7800 w 20"/>
                <a:gd name="T7" fmla="*/ 10949 h 19"/>
                <a:gd name="T8" fmla="*/ 13368 w 20"/>
                <a:gd name="T9" fmla="*/ 10949 h 19"/>
                <a:gd name="T10" fmla="*/ 16392 w 20"/>
                <a:gd name="T11" fmla="*/ 13777 h 19"/>
                <a:gd name="T12" fmla="*/ 16392 w 20"/>
                <a:gd name="T13" fmla="*/ 18853 h 19"/>
                <a:gd name="T14" fmla="*/ 21970 w 20"/>
                <a:gd name="T15" fmla="*/ 12901 h 19"/>
                <a:gd name="T16" fmla="*/ 2321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9" name="Freeform 62"/>
            <p:cNvSpPr>
              <a:spLocks/>
            </p:cNvSpPr>
            <p:nvPr userDrawn="1"/>
          </p:nvSpPr>
          <p:spPr bwMode="auto">
            <a:xfrm>
              <a:off x="3026" y="2190"/>
              <a:ext cx="35" cy="42"/>
            </a:xfrm>
            <a:custGeom>
              <a:avLst/>
              <a:gdLst>
                <a:gd name="T0" fmla="*/ 2553 w 15"/>
                <a:gd name="T1" fmla="*/ 828 h 18"/>
                <a:gd name="T2" fmla="*/ 3381 w 15"/>
                <a:gd name="T3" fmla="*/ 0 h 18"/>
                <a:gd name="T4" fmla="*/ 0 w 15"/>
                <a:gd name="T5" fmla="*/ 4508 h 18"/>
                <a:gd name="T6" fmla="*/ 10519 w 15"/>
                <a:gd name="T7" fmla="*/ 15006 h 18"/>
                <a:gd name="T8" fmla="*/ 10519 w 15"/>
                <a:gd name="T9" fmla="*/ 15006 h 18"/>
                <a:gd name="T10" fmla="*/ 10519 w 15"/>
                <a:gd name="T11" fmla="*/ 15827 h 18"/>
                <a:gd name="T12" fmla="*/ 13225 w 15"/>
                <a:gd name="T13" fmla="*/ 11270 h 18"/>
                <a:gd name="T14" fmla="*/ 2553 w 15"/>
                <a:gd name="T15" fmla="*/ 828 h 18"/>
                <a:gd name="T16" fmla="*/ 2553 w 15"/>
                <a:gd name="T17" fmla="*/ 828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10463 h 14"/>
                <a:gd name="T4" fmla="*/ 3250 w 4"/>
                <a:gd name="T5" fmla="*/ 13396 h 14"/>
                <a:gd name="T6" fmla="*/ 6175 w 4"/>
                <a:gd name="T7" fmla="*/ 10463 h 14"/>
                <a:gd name="T8" fmla="*/ 6175 w 4"/>
                <a:gd name="T9" fmla="*/ 3639 h 14"/>
                <a:gd name="T10" fmla="*/ 4895 w 4"/>
                <a:gd name="T11" fmla="*/ 867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1" name="Freeform 64"/>
            <p:cNvSpPr>
              <a:spLocks/>
            </p:cNvSpPr>
            <p:nvPr userDrawn="1"/>
          </p:nvSpPr>
          <p:spPr bwMode="auto">
            <a:xfrm>
              <a:off x="3033" y="2232"/>
              <a:ext cx="5" cy="17"/>
            </a:xfrm>
            <a:custGeom>
              <a:avLst/>
              <a:gdLst>
                <a:gd name="T0" fmla="*/ 3250 w 2"/>
                <a:gd name="T1" fmla="*/ 4901 h 7"/>
                <a:gd name="T2" fmla="*/ 1958 w 2"/>
                <a:gd name="T3" fmla="*/ 0 h 7"/>
                <a:gd name="T4" fmla="*/ 0 w 2"/>
                <a:gd name="T5" fmla="*/ 4901 h 7"/>
                <a:gd name="T6" fmla="*/ 1958 w 2"/>
                <a:gd name="T7" fmla="*/ 8451 h 7"/>
                <a:gd name="T8" fmla="*/ 3250 w 2"/>
                <a:gd name="T9" fmla="*/ 5916 h 7"/>
                <a:gd name="T10" fmla="*/ 3250 w 2"/>
                <a:gd name="T11" fmla="*/ 4901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3658502343"/>
      </p:ext>
    </p:extLst>
  </p:cSld>
  <p:clrMapOvr>
    <a:masterClrMapping/>
  </p:clrMapOvr>
  <p:timing>
    <p:tnLst>
      <p:par>
        <p:cTn id="1" dur="indefinite" restart="never" nodeType="tmRoot"/>
      </p:par>
    </p:tnLst>
  </p:timing>
</p:sldLayout>
</file>

<file path=ppt/slideLayouts/slideLayout25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86494765"/>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9072576"/>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9390736"/>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49017240"/>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8911952"/>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34780211"/>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2493665"/>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446038"/>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2204624"/>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771639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CFB5559B-41F5-4FC6-8C4D-DED27CDBB0F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13525272"/>
      </p:ext>
    </p:extLst>
  </p:cSld>
  <p:clrMapOvr>
    <a:masterClrMapping/>
  </p:clrMapOvr>
  <p:timing>
    <p:tnLst>
      <p:par>
        <p:cTn id="1" dur="indefinite" restart="never" nodeType="tmRoot"/>
      </p:par>
    </p:tnLst>
  </p:timing>
</p:sldLayout>
</file>

<file path=ppt/slideLayouts/slideLayout2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20979319"/>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67231213"/>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61939945"/>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09850537"/>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98673681"/>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2147269"/>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991841"/>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6218606"/>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928590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91FE4A7F-E7F2-4641-BC56-F1A363311F4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66568164"/>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1787291"/>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2430764"/>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5536801"/>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45295959"/>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58505863"/>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90243254"/>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21778530"/>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6146" name="Freeform 2"/>
          <p:cNvSpPr>
            <a:spLocks/>
          </p:cNvSpPr>
          <p:nvPr userDrawn="1"/>
        </p:nvSpPr>
        <p:spPr bwMode="auto">
          <a:xfrm>
            <a:off x="103189" y="88907"/>
            <a:ext cx="8934450" cy="6645275"/>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7" name="Freeform 3"/>
          <p:cNvSpPr>
            <a:spLocks/>
          </p:cNvSpPr>
          <p:nvPr userDrawn="1"/>
        </p:nvSpPr>
        <p:spPr bwMode="auto">
          <a:xfrm>
            <a:off x="-19050" y="3733800"/>
            <a:ext cx="9182100" cy="3124200"/>
          </a:xfrm>
          <a:custGeom>
            <a:avLst/>
            <a:gdLst>
              <a:gd name="T0" fmla="*/ 12 w 2880"/>
              <a:gd name="T1" fmla="*/ 952 h 952"/>
              <a:gd name="T2" fmla="*/ 2880 w 2880"/>
              <a:gd name="T3" fmla="*/ 952 h 952"/>
              <a:gd name="T4" fmla="*/ 2880 w 2880"/>
              <a:gd name="T5" fmla="*/ 91 h 952"/>
              <a:gd name="T6" fmla="*/ 0 w 2880"/>
              <a:gd name="T7" fmla="*/ 0 h 952"/>
              <a:gd name="T8" fmla="*/ 12 w 2880"/>
              <a:gd name="T9" fmla="*/ 952 h 952"/>
            </a:gdLst>
            <a:ahLst/>
            <a:cxnLst>
              <a:cxn ang="0">
                <a:pos x="T0" y="T1"/>
              </a:cxn>
              <a:cxn ang="0">
                <a:pos x="T2" y="T3"/>
              </a:cxn>
              <a:cxn ang="0">
                <a:pos x="T4" y="T5"/>
              </a:cxn>
              <a:cxn ang="0">
                <a:pos x="T6" y="T7"/>
              </a:cxn>
              <a:cxn ang="0">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8" name="Freeform 4"/>
          <p:cNvSpPr>
            <a:spLocks/>
          </p:cNvSpPr>
          <p:nvPr userDrawn="1"/>
        </p:nvSpPr>
        <p:spPr bwMode="auto">
          <a:xfrm>
            <a:off x="-28575" y="3740150"/>
            <a:ext cx="9207500" cy="3117850"/>
          </a:xfrm>
          <a:custGeom>
            <a:avLst/>
            <a:gdLst>
              <a:gd name="T0" fmla="*/ 2897 w 2897"/>
              <a:gd name="T1" fmla="*/ 103 h 982"/>
              <a:gd name="T2" fmla="*/ 0 w 2897"/>
              <a:gd name="T3" fmla="*/ 982 h 982"/>
              <a:gd name="T4" fmla="*/ 0 w 2897"/>
              <a:gd name="T5" fmla="*/ 211 h 982"/>
              <a:gd name="T6" fmla="*/ 2897 w 2897"/>
              <a:gd name="T7" fmla="*/ 0 h 982"/>
              <a:gd name="T8" fmla="*/ 2897 w 2897"/>
              <a:gd name="T9" fmla="*/ 103 h 982"/>
            </a:gdLst>
            <a:ahLst/>
            <a:cxnLst>
              <a:cxn ang="0">
                <a:pos x="T0" y="T1"/>
              </a:cxn>
              <a:cxn ang="0">
                <a:pos x="T2" y="T3"/>
              </a:cxn>
              <a:cxn ang="0">
                <a:pos x="T4" y="T5"/>
              </a:cxn>
              <a:cxn ang="0">
                <a:pos x="T6" y="T7"/>
              </a:cxn>
              <a:cxn ang="0">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183" name="Group 39"/>
          <p:cNvGrpSpPr>
            <a:grpSpLocks noChangeAspect="1"/>
          </p:cNvGrpSpPr>
          <p:nvPr userDrawn="1"/>
        </p:nvGrpSpPr>
        <p:grpSpPr bwMode="auto">
          <a:xfrm>
            <a:off x="384175" y="5800726"/>
            <a:ext cx="1092200" cy="573088"/>
            <a:chOff x="2603" y="2015"/>
            <a:chExt cx="553" cy="290"/>
          </a:xfrm>
        </p:grpSpPr>
        <p:sp>
          <p:nvSpPr>
            <p:cNvPr id="6184"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5"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6" name="Freeform 42"/>
            <p:cNvSpPr>
              <a:spLocks/>
            </p:cNvSpPr>
            <p:nvPr userDrawn="1"/>
          </p:nvSpPr>
          <p:spPr bwMode="auto">
            <a:xfrm>
              <a:off x="2674" y="2079"/>
              <a:ext cx="142" cy="45"/>
            </a:xfrm>
            <a:custGeom>
              <a:avLst/>
              <a:gdLst>
                <a:gd name="T0" fmla="*/ 1 w 60"/>
                <a:gd name="T1" fmla="*/ 19 h 19"/>
                <a:gd name="T2" fmla="*/ 21 w 60"/>
                <a:gd name="T3" fmla="*/ 19 h 19"/>
                <a:gd name="T4" fmla="*/ 28 w 60"/>
                <a:gd name="T5" fmla="*/ 15 h 19"/>
                <a:gd name="T6" fmla="*/ 26 w 60"/>
                <a:gd name="T7" fmla="*/ 8 h 19"/>
                <a:gd name="T8" fmla="*/ 30 w 60"/>
                <a:gd name="T9" fmla="*/ 4 h 19"/>
                <a:gd name="T10" fmla="*/ 34 w 60"/>
                <a:gd name="T11" fmla="*/ 8 h 19"/>
                <a:gd name="T12" fmla="*/ 31 w 60"/>
                <a:gd name="T13" fmla="*/ 15 h 19"/>
                <a:gd name="T14" fmla="*/ 37 w 60"/>
                <a:gd name="T15" fmla="*/ 19 h 19"/>
                <a:gd name="T16" fmla="*/ 56 w 60"/>
                <a:gd name="T17" fmla="*/ 19 h 19"/>
                <a:gd name="T18" fmla="*/ 60 w 60"/>
                <a:gd name="T19" fmla="*/ 19 h 19"/>
                <a:gd name="T20" fmla="*/ 47 w 60"/>
                <a:gd name="T21" fmla="*/ 4 h 19"/>
                <a:gd name="T22" fmla="*/ 30 w 60"/>
                <a:gd name="T23" fmla="*/ 0 h 19"/>
                <a:gd name="T24" fmla="*/ 12 w 60"/>
                <a:gd name="T25" fmla="*/ 4 h 19"/>
                <a:gd name="T26" fmla="*/ 0 w 60"/>
                <a:gd name="T27" fmla="*/ 19 h 19"/>
                <a:gd name="T28" fmla="*/ 1 w 60"/>
                <a:gd name="T2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7" name="Freeform 43"/>
            <p:cNvSpPr>
              <a:spLocks/>
            </p:cNvSpPr>
            <p:nvPr userDrawn="1"/>
          </p:nvSpPr>
          <p:spPr bwMode="auto">
            <a:xfrm>
              <a:off x="2693" y="2093"/>
              <a:ext cx="35" cy="21"/>
            </a:xfrm>
            <a:custGeom>
              <a:avLst/>
              <a:gdLst>
                <a:gd name="T0" fmla="*/ 13 w 15"/>
                <a:gd name="T1" fmla="*/ 8 h 9"/>
                <a:gd name="T2" fmla="*/ 1 w 15"/>
                <a:gd name="T3" fmla="*/ 8 h 9"/>
                <a:gd name="T4" fmla="*/ 0 w 15"/>
                <a:gd name="T5" fmla="*/ 8 h 9"/>
                <a:gd name="T6" fmla="*/ 13 w 15"/>
                <a:gd name="T7" fmla="*/ 0 h 9"/>
                <a:gd name="T8" fmla="*/ 13 w 15"/>
                <a:gd name="T9" fmla="*/ 0 h 9"/>
                <a:gd name="T10" fmla="*/ 13 w 15"/>
                <a:gd name="T11" fmla="*/ 3 h 9"/>
                <a:gd name="T12" fmla="*/ 15 w 15"/>
                <a:gd name="T13" fmla="*/ 8 h 9"/>
                <a:gd name="T14" fmla="*/ 13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8" name="Freeform 44"/>
            <p:cNvSpPr>
              <a:spLocks/>
            </p:cNvSpPr>
            <p:nvPr userDrawn="1"/>
          </p:nvSpPr>
          <p:spPr bwMode="auto">
            <a:xfrm>
              <a:off x="2759" y="2093"/>
              <a:ext cx="35" cy="19"/>
            </a:xfrm>
            <a:custGeom>
              <a:avLst/>
              <a:gdLst>
                <a:gd name="T0" fmla="*/ 2 w 15"/>
                <a:gd name="T1" fmla="*/ 8 h 8"/>
                <a:gd name="T2" fmla="*/ 1 w 15"/>
                <a:gd name="T3" fmla="*/ 8 h 8"/>
                <a:gd name="T4" fmla="*/ 3 w 15"/>
                <a:gd name="T5" fmla="*/ 3 h 8"/>
                <a:gd name="T6" fmla="*/ 3 w 15"/>
                <a:gd name="T7" fmla="*/ 0 h 8"/>
                <a:gd name="T8" fmla="*/ 3 w 15"/>
                <a:gd name="T9" fmla="*/ 0 h 8"/>
                <a:gd name="T10" fmla="*/ 15 w 15"/>
                <a:gd name="T11" fmla="*/ 8 h 8"/>
                <a:gd name="T12" fmla="*/ 15 w 15"/>
                <a:gd name="T13" fmla="*/ 8 h 8"/>
                <a:gd name="T14" fmla="*/ 2 w 1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9" name="Freeform 45"/>
            <p:cNvSpPr>
              <a:spLocks/>
            </p:cNvSpPr>
            <p:nvPr userDrawn="1"/>
          </p:nvSpPr>
          <p:spPr bwMode="auto">
            <a:xfrm>
              <a:off x="2667" y="2131"/>
              <a:ext cx="66" cy="87"/>
            </a:xfrm>
            <a:custGeom>
              <a:avLst/>
              <a:gdLst>
                <a:gd name="T0" fmla="*/ 28 w 28"/>
                <a:gd name="T1" fmla="*/ 6 h 37"/>
                <a:gd name="T2" fmla="*/ 23 w 28"/>
                <a:gd name="T3" fmla="*/ 1 h 37"/>
                <a:gd name="T4" fmla="*/ 2 w 28"/>
                <a:gd name="T5" fmla="*/ 0 h 37"/>
                <a:gd name="T6" fmla="*/ 0 w 28"/>
                <a:gd name="T7" fmla="*/ 11 h 37"/>
                <a:gd name="T8" fmla="*/ 2 w 28"/>
                <a:gd name="T9" fmla="*/ 25 h 37"/>
                <a:gd name="T10" fmla="*/ 12 w 28"/>
                <a:gd name="T11" fmla="*/ 37 h 37"/>
                <a:gd name="T12" fmla="*/ 14 w 28"/>
                <a:gd name="T13" fmla="*/ 34 h 37"/>
                <a:gd name="T14" fmla="*/ 26 w 28"/>
                <a:gd name="T15" fmla="*/ 13 h 37"/>
                <a:gd name="T16" fmla="*/ 28 w 28"/>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0" name="Freeform 46"/>
            <p:cNvSpPr>
              <a:spLocks/>
            </p:cNvSpPr>
            <p:nvPr userDrawn="1"/>
          </p:nvSpPr>
          <p:spPr bwMode="auto">
            <a:xfrm>
              <a:off x="2676" y="2142"/>
              <a:ext cx="45" cy="59"/>
            </a:xfrm>
            <a:custGeom>
              <a:avLst/>
              <a:gdLst>
                <a:gd name="T0" fmla="*/ 19 w 19"/>
                <a:gd name="T1" fmla="*/ 4 h 25"/>
                <a:gd name="T2" fmla="*/ 8 w 19"/>
                <a:gd name="T3" fmla="*/ 23 h 25"/>
                <a:gd name="T4" fmla="*/ 7 w 19"/>
                <a:gd name="T5" fmla="*/ 25 h 25"/>
                <a:gd name="T6" fmla="*/ 2 w 19"/>
                <a:gd name="T7" fmla="*/ 16 h 25"/>
                <a:gd name="T8" fmla="*/ 0 w 19"/>
                <a:gd name="T9" fmla="*/ 6 h 25"/>
                <a:gd name="T10" fmla="*/ 1 w 19"/>
                <a:gd name="T11" fmla="*/ 0 h 25"/>
                <a:gd name="T12" fmla="*/ 16 w 19"/>
                <a:gd name="T13" fmla="*/ 1 h 25"/>
                <a:gd name="T14" fmla="*/ 19 w 19"/>
                <a:gd name="T15" fmla="*/ 2 h 25"/>
                <a:gd name="T16" fmla="*/ 19 w 19"/>
                <a:gd name="T17"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1" name="Freeform 47"/>
            <p:cNvSpPr>
              <a:spLocks/>
            </p:cNvSpPr>
            <p:nvPr userDrawn="1"/>
          </p:nvSpPr>
          <p:spPr bwMode="auto">
            <a:xfrm>
              <a:off x="2757" y="2128"/>
              <a:ext cx="66" cy="90"/>
            </a:xfrm>
            <a:custGeom>
              <a:avLst/>
              <a:gdLst>
                <a:gd name="T0" fmla="*/ 1 w 28"/>
                <a:gd name="T1" fmla="*/ 12 h 38"/>
                <a:gd name="T2" fmla="*/ 14 w 28"/>
                <a:gd name="T3" fmla="*/ 36 h 38"/>
                <a:gd name="T4" fmla="*/ 16 w 28"/>
                <a:gd name="T5" fmla="*/ 38 h 38"/>
                <a:gd name="T6" fmla="*/ 25 w 28"/>
                <a:gd name="T7" fmla="*/ 27 h 38"/>
                <a:gd name="T8" fmla="*/ 28 w 28"/>
                <a:gd name="T9" fmla="*/ 12 h 38"/>
                <a:gd name="T10" fmla="*/ 26 w 28"/>
                <a:gd name="T11" fmla="*/ 0 h 38"/>
                <a:gd name="T12" fmla="*/ 5 w 28"/>
                <a:gd name="T13" fmla="*/ 3 h 38"/>
                <a:gd name="T14" fmla="*/ 0 w 28"/>
                <a:gd name="T15" fmla="*/ 7 h 38"/>
                <a:gd name="T16" fmla="*/ 1 w 28"/>
                <a:gd name="T1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2" name="Freeform 48"/>
            <p:cNvSpPr>
              <a:spLocks/>
            </p:cNvSpPr>
            <p:nvPr userDrawn="1"/>
          </p:nvSpPr>
          <p:spPr bwMode="auto">
            <a:xfrm>
              <a:off x="2768" y="2142"/>
              <a:ext cx="45" cy="59"/>
            </a:xfrm>
            <a:custGeom>
              <a:avLst/>
              <a:gdLst>
                <a:gd name="T0" fmla="*/ 10 w 19"/>
                <a:gd name="T1" fmla="*/ 22 h 25"/>
                <a:gd name="T2" fmla="*/ 1 w 19"/>
                <a:gd name="T3" fmla="*/ 4 h 25"/>
                <a:gd name="T4" fmla="*/ 0 w 19"/>
                <a:gd name="T5" fmla="*/ 2 h 25"/>
                <a:gd name="T6" fmla="*/ 2 w 19"/>
                <a:gd name="T7" fmla="*/ 1 h 25"/>
                <a:gd name="T8" fmla="*/ 17 w 19"/>
                <a:gd name="T9" fmla="*/ 0 h 25"/>
                <a:gd name="T10" fmla="*/ 19 w 19"/>
                <a:gd name="T11" fmla="*/ 4 h 25"/>
                <a:gd name="T12" fmla="*/ 17 w 19"/>
                <a:gd name="T13" fmla="*/ 17 h 25"/>
                <a:gd name="T14" fmla="*/ 12 w 19"/>
                <a:gd name="T15" fmla="*/ 25 h 25"/>
                <a:gd name="T16" fmla="*/ 10 w 19"/>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3" name="Freeform 49"/>
            <p:cNvSpPr>
              <a:spLocks/>
            </p:cNvSpPr>
            <p:nvPr userDrawn="1"/>
          </p:nvSpPr>
          <p:spPr bwMode="auto">
            <a:xfrm>
              <a:off x="2702" y="2164"/>
              <a:ext cx="85" cy="73"/>
            </a:xfrm>
            <a:custGeom>
              <a:avLst/>
              <a:gdLst>
                <a:gd name="T0" fmla="*/ 15 w 36"/>
                <a:gd name="T1" fmla="*/ 2 h 31"/>
                <a:gd name="T2" fmla="*/ 1 w 36"/>
                <a:gd name="T3" fmla="*/ 23 h 31"/>
                <a:gd name="T4" fmla="*/ 0 w 36"/>
                <a:gd name="T5" fmla="*/ 25 h 31"/>
                <a:gd name="T6" fmla="*/ 17 w 36"/>
                <a:gd name="T7" fmla="*/ 31 h 31"/>
                <a:gd name="T8" fmla="*/ 27 w 36"/>
                <a:gd name="T9" fmla="*/ 30 h 31"/>
                <a:gd name="T10" fmla="*/ 36 w 36"/>
                <a:gd name="T11" fmla="*/ 25 h 31"/>
                <a:gd name="T12" fmla="*/ 35 w 36"/>
                <a:gd name="T13" fmla="*/ 23 h 31"/>
                <a:gd name="T14" fmla="*/ 21 w 36"/>
                <a:gd name="T15" fmla="*/ 3 h 31"/>
                <a:gd name="T16" fmla="*/ 18 w 36"/>
                <a:gd name="T17" fmla="*/ 0 h 31"/>
                <a:gd name="T18" fmla="*/ 15 w 36"/>
                <a:gd name="T19"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4" name="Freeform 50"/>
            <p:cNvSpPr>
              <a:spLocks/>
            </p:cNvSpPr>
            <p:nvPr userDrawn="1"/>
          </p:nvSpPr>
          <p:spPr bwMode="auto">
            <a:xfrm>
              <a:off x="2719" y="2180"/>
              <a:ext cx="52" cy="45"/>
            </a:xfrm>
            <a:custGeom>
              <a:avLst/>
              <a:gdLst>
                <a:gd name="T0" fmla="*/ 1 w 22"/>
                <a:gd name="T1" fmla="*/ 14 h 19"/>
                <a:gd name="T2" fmla="*/ 10 w 22"/>
                <a:gd name="T3" fmla="*/ 1 h 19"/>
                <a:gd name="T4" fmla="*/ 11 w 22"/>
                <a:gd name="T5" fmla="*/ 0 h 19"/>
                <a:gd name="T6" fmla="*/ 12 w 22"/>
                <a:gd name="T7" fmla="*/ 1 h 19"/>
                <a:gd name="T8" fmla="*/ 21 w 22"/>
                <a:gd name="T9" fmla="*/ 14 h 19"/>
                <a:gd name="T10" fmla="*/ 22 w 22"/>
                <a:gd name="T11" fmla="*/ 17 h 19"/>
                <a:gd name="T12" fmla="*/ 10 w 22"/>
                <a:gd name="T13" fmla="*/ 19 h 19"/>
                <a:gd name="T14" fmla="*/ 0 w 22"/>
                <a:gd name="T15" fmla="*/ 16 h 19"/>
                <a:gd name="T16" fmla="*/ 1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5" name="Freeform 51"/>
            <p:cNvSpPr>
              <a:spLocks noEditPoints="1"/>
            </p:cNvSpPr>
            <p:nvPr userDrawn="1"/>
          </p:nvSpPr>
          <p:spPr bwMode="auto">
            <a:xfrm>
              <a:off x="2825" y="2279"/>
              <a:ext cx="24" cy="24"/>
            </a:xfrm>
            <a:custGeom>
              <a:avLst/>
              <a:gdLst>
                <a:gd name="T0" fmla="*/ 1 w 10"/>
                <a:gd name="T1" fmla="*/ 5 h 10"/>
                <a:gd name="T2" fmla="*/ 5 w 10"/>
                <a:gd name="T3" fmla="*/ 1 h 10"/>
                <a:gd name="T4" fmla="*/ 9 w 10"/>
                <a:gd name="T5" fmla="*/ 5 h 10"/>
                <a:gd name="T6" fmla="*/ 5 w 10"/>
                <a:gd name="T7" fmla="*/ 9 h 10"/>
                <a:gd name="T8" fmla="*/ 1 w 10"/>
                <a:gd name="T9" fmla="*/ 5 h 10"/>
                <a:gd name="T10" fmla="*/ 5 w 10"/>
                <a:gd name="T11" fmla="*/ 10 h 10"/>
                <a:gd name="T12" fmla="*/ 10 w 10"/>
                <a:gd name="T13" fmla="*/ 5 h 10"/>
                <a:gd name="T14" fmla="*/ 5 w 10"/>
                <a:gd name="T15" fmla="*/ 0 h 10"/>
                <a:gd name="T16" fmla="*/ 0 w 10"/>
                <a:gd name="T17" fmla="*/ 5 h 10"/>
                <a:gd name="T18" fmla="*/ 5 w 10"/>
                <a:gd name="T19" fmla="*/ 10 h 10"/>
                <a:gd name="T20" fmla="*/ 4 w 10"/>
                <a:gd name="T21" fmla="*/ 5 h 10"/>
                <a:gd name="T22" fmla="*/ 5 w 10"/>
                <a:gd name="T23" fmla="*/ 5 h 10"/>
                <a:gd name="T24" fmla="*/ 6 w 10"/>
                <a:gd name="T25" fmla="*/ 8 h 10"/>
                <a:gd name="T26" fmla="*/ 7 w 10"/>
                <a:gd name="T27" fmla="*/ 8 h 10"/>
                <a:gd name="T28" fmla="*/ 6 w 10"/>
                <a:gd name="T29" fmla="*/ 5 h 10"/>
                <a:gd name="T30" fmla="*/ 7 w 10"/>
                <a:gd name="T31" fmla="*/ 4 h 10"/>
                <a:gd name="T32" fmla="*/ 5 w 10"/>
                <a:gd name="T33" fmla="*/ 2 h 10"/>
                <a:gd name="T34" fmla="*/ 3 w 10"/>
                <a:gd name="T35" fmla="*/ 2 h 10"/>
                <a:gd name="T36" fmla="*/ 3 w 10"/>
                <a:gd name="T37" fmla="*/ 8 h 10"/>
                <a:gd name="T38" fmla="*/ 4 w 10"/>
                <a:gd name="T39" fmla="*/ 8 h 10"/>
                <a:gd name="T40" fmla="*/ 4 w 10"/>
                <a:gd name="T41" fmla="*/ 5 h 10"/>
                <a:gd name="T42" fmla="*/ 4 w 10"/>
                <a:gd name="T43" fmla="*/ 5 h 10"/>
                <a:gd name="T44" fmla="*/ 4 w 10"/>
                <a:gd name="T45" fmla="*/ 3 h 10"/>
                <a:gd name="T46" fmla="*/ 5 w 10"/>
                <a:gd name="T47" fmla="*/ 3 h 10"/>
                <a:gd name="T48" fmla="*/ 6 w 10"/>
                <a:gd name="T49" fmla="*/ 4 h 10"/>
                <a:gd name="T50" fmla="*/ 5 w 10"/>
                <a:gd name="T51" fmla="*/ 5 h 10"/>
                <a:gd name="T52" fmla="*/ 4 w 10"/>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6" name="Freeform 52"/>
            <p:cNvSpPr>
              <a:spLocks noEditPoints="1"/>
            </p:cNvSpPr>
            <p:nvPr userDrawn="1"/>
          </p:nvSpPr>
          <p:spPr bwMode="auto">
            <a:xfrm>
              <a:off x="3099" y="2279"/>
              <a:ext cx="22" cy="24"/>
            </a:xfrm>
            <a:custGeom>
              <a:avLst/>
              <a:gdLst>
                <a:gd name="T0" fmla="*/ 1 w 9"/>
                <a:gd name="T1" fmla="*/ 5 h 10"/>
                <a:gd name="T2" fmla="*/ 5 w 9"/>
                <a:gd name="T3" fmla="*/ 1 h 10"/>
                <a:gd name="T4" fmla="*/ 8 w 9"/>
                <a:gd name="T5" fmla="*/ 5 h 10"/>
                <a:gd name="T6" fmla="*/ 5 w 9"/>
                <a:gd name="T7" fmla="*/ 9 h 10"/>
                <a:gd name="T8" fmla="*/ 1 w 9"/>
                <a:gd name="T9" fmla="*/ 5 h 10"/>
                <a:gd name="T10" fmla="*/ 5 w 9"/>
                <a:gd name="T11" fmla="*/ 10 h 10"/>
                <a:gd name="T12" fmla="*/ 9 w 9"/>
                <a:gd name="T13" fmla="*/ 5 h 10"/>
                <a:gd name="T14" fmla="*/ 5 w 9"/>
                <a:gd name="T15" fmla="*/ 0 h 10"/>
                <a:gd name="T16" fmla="*/ 0 w 9"/>
                <a:gd name="T17" fmla="*/ 5 h 10"/>
                <a:gd name="T18" fmla="*/ 5 w 9"/>
                <a:gd name="T19" fmla="*/ 10 h 10"/>
                <a:gd name="T20" fmla="*/ 4 w 9"/>
                <a:gd name="T21" fmla="*/ 5 h 10"/>
                <a:gd name="T22" fmla="*/ 5 w 9"/>
                <a:gd name="T23" fmla="*/ 5 h 10"/>
                <a:gd name="T24" fmla="*/ 6 w 9"/>
                <a:gd name="T25" fmla="*/ 8 h 10"/>
                <a:gd name="T26" fmla="*/ 7 w 9"/>
                <a:gd name="T27" fmla="*/ 8 h 10"/>
                <a:gd name="T28" fmla="*/ 5 w 9"/>
                <a:gd name="T29" fmla="*/ 5 h 10"/>
                <a:gd name="T30" fmla="*/ 7 w 9"/>
                <a:gd name="T31" fmla="*/ 4 h 10"/>
                <a:gd name="T32" fmla="*/ 5 w 9"/>
                <a:gd name="T33" fmla="*/ 2 h 10"/>
                <a:gd name="T34" fmla="*/ 3 w 9"/>
                <a:gd name="T35" fmla="*/ 2 h 10"/>
                <a:gd name="T36" fmla="*/ 3 w 9"/>
                <a:gd name="T37" fmla="*/ 8 h 10"/>
                <a:gd name="T38" fmla="*/ 4 w 9"/>
                <a:gd name="T39" fmla="*/ 8 h 10"/>
                <a:gd name="T40" fmla="*/ 4 w 9"/>
                <a:gd name="T41" fmla="*/ 5 h 10"/>
                <a:gd name="T42" fmla="*/ 4 w 9"/>
                <a:gd name="T43" fmla="*/ 5 h 10"/>
                <a:gd name="T44" fmla="*/ 4 w 9"/>
                <a:gd name="T45" fmla="*/ 3 h 10"/>
                <a:gd name="T46" fmla="*/ 5 w 9"/>
                <a:gd name="T47" fmla="*/ 3 h 10"/>
                <a:gd name="T48" fmla="*/ 6 w 9"/>
                <a:gd name="T49" fmla="*/ 4 h 10"/>
                <a:gd name="T50" fmla="*/ 5 w 9"/>
                <a:gd name="T51" fmla="*/ 5 h 10"/>
                <a:gd name="T52" fmla="*/ 4 w 9"/>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7" name="Freeform 53"/>
            <p:cNvSpPr>
              <a:spLocks/>
            </p:cNvSpPr>
            <p:nvPr userDrawn="1"/>
          </p:nvSpPr>
          <p:spPr bwMode="auto">
            <a:xfrm>
              <a:off x="2927" y="2015"/>
              <a:ext cx="229" cy="290"/>
            </a:xfrm>
            <a:custGeom>
              <a:avLst/>
              <a:gdLst>
                <a:gd name="T0" fmla="*/ 7 w 97"/>
                <a:gd name="T1" fmla="*/ 0 h 123"/>
                <a:gd name="T2" fmla="*/ 8 w 97"/>
                <a:gd name="T3" fmla="*/ 0 h 123"/>
                <a:gd name="T4" fmla="*/ 50 w 97"/>
                <a:gd name="T5" fmla="*/ 10 h 123"/>
                <a:gd name="T6" fmla="*/ 89 w 97"/>
                <a:gd name="T7" fmla="*/ 0 h 123"/>
                <a:gd name="T8" fmla="*/ 90 w 97"/>
                <a:gd name="T9" fmla="*/ 1 h 123"/>
                <a:gd name="T10" fmla="*/ 97 w 97"/>
                <a:gd name="T11" fmla="*/ 38 h 123"/>
                <a:gd name="T12" fmla="*/ 50 w 97"/>
                <a:gd name="T13" fmla="*/ 123 h 123"/>
                <a:gd name="T14" fmla="*/ 50 w 97"/>
                <a:gd name="T15" fmla="*/ 123 h 123"/>
                <a:gd name="T16" fmla="*/ 0 w 97"/>
                <a:gd name="T17" fmla="*/ 34 h 123"/>
                <a:gd name="T18" fmla="*/ 7 w 97"/>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8" name="Freeform 54"/>
            <p:cNvSpPr>
              <a:spLocks/>
            </p:cNvSpPr>
            <p:nvPr userDrawn="1"/>
          </p:nvSpPr>
          <p:spPr bwMode="auto">
            <a:xfrm>
              <a:off x="2946" y="2043"/>
              <a:ext cx="191" cy="241"/>
            </a:xfrm>
            <a:custGeom>
              <a:avLst/>
              <a:gdLst>
                <a:gd name="T0" fmla="*/ 4 w 81"/>
                <a:gd name="T1" fmla="*/ 0 h 102"/>
                <a:gd name="T2" fmla="*/ 4 w 81"/>
                <a:gd name="T3" fmla="*/ 0 h 102"/>
                <a:gd name="T4" fmla="*/ 0 w 81"/>
                <a:gd name="T5" fmla="*/ 25 h 102"/>
                <a:gd name="T6" fmla="*/ 42 w 81"/>
                <a:gd name="T7" fmla="*/ 102 h 102"/>
                <a:gd name="T8" fmla="*/ 42 w 81"/>
                <a:gd name="T9" fmla="*/ 102 h 102"/>
                <a:gd name="T10" fmla="*/ 81 w 81"/>
                <a:gd name="T11" fmla="*/ 28 h 102"/>
                <a:gd name="T12" fmla="*/ 76 w 81"/>
                <a:gd name="T13" fmla="*/ 0 h 102"/>
                <a:gd name="T14" fmla="*/ 76 w 81"/>
                <a:gd name="T15" fmla="*/ 0 h 102"/>
                <a:gd name="T16" fmla="*/ 41 w 81"/>
                <a:gd name="T17" fmla="*/ 7 h 102"/>
                <a:gd name="T18" fmla="*/ 4 w 81"/>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9" name="Freeform 55"/>
            <p:cNvSpPr>
              <a:spLocks/>
            </p:cNvSpPr>
            <p:nvPr userDrawn="1"/>
          </p:nvSpPr>
          <p:spPr bwMode="auto">
            <a:xfrm>
              <a:off x="2960" y="2058"/>
              <a:ext cx="165" cy="212"/>
            </a:xfrm>
            <a:custGeom>
              <a:avLst/>
              <a:gdLst>
                <a:gd name="T0" fmla="*/ 2 w 70"/>
                <a:gd name="T1" fmla="*/ 0 h 90"/>
                <a:gd name="T2" fmla="*/ 3 w 70"/>
                <a:gd name="T3" fmla="*/ 0 h 90"/>
                <a:gd name="T4" fmla="*/ 36 w 70"/>
                <a:gd name="T5" fmla="*/ 5 h 90"/>
                <a:gd name="T6" fmla="*/ 67 w 70"/>
                <a:gd name="T7" fmla="*/ 0 h 90"/>
                <a:gd name="T8" fmla="*/ 67 w 70"/>
                <a:gd name="T9" fmla="*/ 1 h 90"/>
                <a:gd name="T10" fmla="*/ 70 w 70"/>
                <a:gd name="T11" fmla="*/ 21 h 90"/>
                <a:gd name="T12" fmla="*/ 36 w 70"/>
                <a:gd name="T13" fmla="*/ 90 h 90"/>
                <a:gd name="T14" fmla="*/ 36 w 70"/>
                <a:gd name="T15" fmla="*/ 90 h 90"/>
                <a:gd name="T16" fmla="*/ 0 w 70"/>
                <a:gd name="T17" fmla="*/ 18 h 90"/>
                <a:gd name="T18" fmla="*/ 2 w 70"/>
                <a:gd name="T1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0" name="Freeform 56"/>
            <p:cNvSpPr>
              <a:spLocks/>
            </p:cNvSpPr>
            <p:nvPr userDrawn="1"/>
          </p:nvSpPr>
          <p:spPr bwMode="auto">
            <a:xfrm>
              <a:off x="3031" y="2142"/>
              <a:ext cx="19" cy="22"/>
            </a:xfrm>
            <a:custGeom>
              <a:avLst/>
              <a:gdLst>
                <a:gd name="T0" fmla="*/ 8 w 8"/>
                <a:gd name="T1" fmla="*/ 9 h 9"/>
                <a:gd name="T2" fmla="*/ 8 w 8"/>
                <a:gd name="T3" fmla="*/ 1 h 9"/>
                <a:gd name="T4" fmla="*/ 1 w 8"/>
                <a:gd name="T5" fmla="*/ 0 h 9"/>
                <a:gd name="T6" fmla="*/ 0 w 8"/>
                <a:gd name="T7" fmla="*/ 1 h 9"/>
                <a:gd name="T8" fmla="*/ 8 w 8"/>
                <a:gd name="T9" fmla="*/ 9 h 9"/>
              </a:gdLst>
              <a:ahLst/>
              <a:cxnLst>
                <a:cxn ang="0">
                  <a:pos x="T0" y="T1"/>
                </a:cxn>
                <a:cxn ang="0">
                  <a:pos x="T2" y="T3"/>
                </a:cxn>
                <a:cxn ang="0">
                  <a:pos x="T4" y="T5"/>
                </a:cxn>
                <a:cxn ang="0">
                  <a:pos x="T6" y="T7"/>
                </a:cxn>
                <a:cxn ang="0">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1" name="Freeform 57"/>
            <p:cNvSpPr>
              <a:spLocks/>
            </p:cNvSpPr>
            <p:nvPr userDrawn="1"/>
          </p:nvSpPr>
          <p:spPr bwMode="auto">
            <a:xfrm>
              <a:off x="3000" y="2088"/>
              <a:ext cx="73" cy="73"/>
            </a:xfrm>
            <a:custGeom>
              <a:avLst/>
              <a:gdLst>
                <a:gd name="T0" fmla="*/ 23 w 31"/>
                <a:gd name="T1" fmla="*/ 25 h 31"/>
                <a:gd name="T2" fmla="*/ 23 w 31"/>
                <a:gd name="T3" fmla="*/ 31 h 31"/>
                <a:gd name="T4" fmla="*/ 31 w 31"/>
                <a:gd name="T5" fmla="*/ 23 h 31"/>
                <a:gd name="T6" fmla="*/ 7 w 31"/>
                <a:gd name="T7" fmla="*/ 9 h 31"/>
                <a:gd name="T8" fmla="*/ 8 w 31"/>
                <a:gd name="T9" fmla="*/ 7 h 31"/>
                <a:gd name="T10" fmla="*/ 13 w 31"/>
                <a:gd name="T11" fmla="*/ 8 h 31"/>
                <a:gd name="T12" fmla="*/ 16 w 31"/>
                <a:gd name="T13" fmla="*/ 7 h 31"/>
                <a:gd name="T14" fmla="*/ 11 w 31"/>
                <a:gd name="T15" fmla="*/ 5 h 31"/>
                <a:gd name="T16" fmla="*/ 11 w 31"/>
                <a:gd name="T17" fmla="*/ 5 h 31"/>
                <a:gd name="T18" fmla="*/ 18 w 31"/>
                <a:gd name="T19" fmla="*/ 4 h 31"/>
                <a:gd name="T20" fmla="*/ 15 w 31"/>
                <a:gd name="T21" fmla="*/ 1 h 31"/>
                <a:gd name="T22" fmla="*/ 10 w 31"/>
                <a:gd name="T23" fmla="*/ 0 h 31"/>
                <a:gd name="T24" fmla="*/ 0 w 31"/>
                <a:gd name="T25" fmla="*/ 9 h 31"/>
                <a:gd name="T26" fmla="*/ 10 w 31"/>
                <a:gd name="T27" fmla="*/ 20 h 31"/>
                <a:gd name="T28" fmla="*/ 18 w 31"/>
                <a:gd name="T29" fmla="*/ 21 h 31"/>
                <a:gd name="T30" fmla="*/ 23 w 31"/>
                <a:gd name="T31"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2" name="Freeform 58"/>
            <p:cNvSpPr>
              <a:spLocks/>
            </p:cNvSpPr>
            <p:nvPr userDrawn="1"/>
          </p:nvSpPr>
          <p:spPr bwMode="auto">
            <a:xfrm>
              <a:off x="3033" y="2079"/>
              <a:ext cx="40" cy="37"/>
            </a:xfrm>
            <a:custGeom>
              <a:avLst/>
              <a:gdLst>
                <a:gd name="T0" fmla="*/ 0 w 17"/>
                <a:gd name="T1" fmla="*/ 14 h 16"/>
                <a:gd name="T2" fmla="*/ 0 w 17"/>
                <a:gd name="T3" fmla="*/ 15 h 16"/>
                <a:gd name="T4" fmla="*/ 8 w 17"/>
                <a:gd name="T5" fmla="*/ 16 h 16"/>
                <a:gd name="T6" fmla="*/ 9 w 17"/>
                <a:gd name="T7" fmla="*/ 16 h 16"/>
                <a:gd name="T8" fmla="*/ 17 w 17"/>
                <a:gd name="T9" fmla="*/ 9 h 16"/>
                <a:gd name="T10" fmla="*/ 17 w 17"/>
                <a:gd name="T11" fmla="*/ 7 h 16"/>
                <a:gd name="T12" fmla="*/ 15 w 17"/>
                <a:gd name="T13" fmla="*/ 4 h 16"/>
                <a:gd name="T14" fmla="*/ 13 w 17"/>
                <a:gd name="T15" fmla="*/ 5 h 16"/>
                <a:gd name="T16" fmla="*/ 10 w 17"/>
                <a:gd name="T17" fmla="*/ 7 h 16"/>
                <a:gd name="T18" fmla="*/ 9 w 17"/>
                <a:gd name="T19" fmla="*/ 8 h 16"/>
                <a:gd name="T20" fmla="*/ 8 w 17"/>
                <a:gd name="T21" fmla="*/ 5 h 16"/>
                <a:gd name="T22" fmla="*/ 6 w 17"/>
                <a:gd name="T23" fmla="*/ 2 h 16"/>
                <a:gd name="T24" fmla="*/ 3 w 17"/>
                <a:gd name="T25" fmla="*/ 1 h 16"/>
                <a:gd name="T26" fmla="*/ 2 w 17"/>
                <a:gd name="T27" fmla="*/ 0 h 16"/>
                <a:gd name="T28" fmla="*/ 1 w 17"/>
                <a:gd name="T29" fmla="*/ 1 h 16"/>
                <a:gd name="T30" fmla="*/ 1 w 17"/>
                <a:gd name="T31" fmla="*/ 3 h 16"/>
                <a:gd name="T32" fmla="*/ 6 w 17"/>
                <a:gd name="T33" fmla="*/ 8 h 16"/>
                <a:gd name="T34" fmla="*/ 5 w 17"/>
                <a:gd name="T35" fmla="*/ 10 h 16"/>
                <a:gd name="T36" fmla="*/ 6 w 17"/>
                <a:gd name="T37" fmla="*/ 10 h 16"/>
                <a:gd name="T38" fmla="*/ 7 w 17"/>
                <a:gd name="T39" fmla="*/ 11 h 16"/>
                <a:gd name="T40" fmla="*/ 6 w 17"/>
                <a:gd name="T41" fmla="*/ 12 h 16"/>
                <a:gd name="T42" fmla="*/ 5 w 17"/>
                <a:gd name="T43" fmla="*/ 12 h 16"/>
                <a:gd name="T44" fmla="*/ 5 w 17"/>
                <a:gd name="T45" fmla="*/ 12 h 16"/>
                <a:gd name="T46" fmla="*/ 4 w 17"/>
                <a:gd name="T47" fmla="*/ 12 h 16"/>
                <a:gd name="T48" fmla="*/ 0 w 17"/>
                <a:gd name="T49"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3" name="Freeform 59"/>
            <p:cNvSpPr>
              <a:spLocks/>
            </p:cNvSpPr>
            <p:nvPr userDrawn="1"/>
          </p:nvSpPr>
          <p:spPr bwMode="auto">
            <a:xfrm>
              <a:off x="3031" y="2091"/>
              <a:ext cx="4" cy="4"/>
            </a:xfrm>
            <a:custGeom>
              <a:avLst/>
              <a:gdLst>
                <a:gd name="T0" fmla="*/ 0 w 2"/>
                <a:gd name="T1" fmla="*/ 0 h 2"/>
                <a:gd name="T2" fmla="*/ 2 w 2"/>
                <a:gd name="T3" fmla="*/ 1 h 2"/>
                <a:gd name="T4" fmla="*/ 2 w 2"/>
                <a:gd name="T5" fmla="*/ 1 h 2"/>
                <a:gd name="T6" fmla="*/ 1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4" name="Freeform 60"/>
            <p:cNvSpPr>
              <a:spLocks/>
            </p:cNvSpPr>
            <p:nvPr userDrawn="1"/>
          </p:nvSpPr>
          <p:spPr bwMode="auto">
            <a:xfrm>
              <a:off x="3021" y="2154"/>
              <a:ext cx="48" cy="45"/>
            </a:xfrm>
            <a:custGeom>
              <a:avLst/>
              <a:gdLst>
                <a:gd name="T0" fmla="*/ 2 w 20"/>
                <a:gd name="T1" fmla="*/ 0 h 19"/>
                <a:gd name="T2" fmla="*/ 2 w 20"/>
                <a:gd name="T3" fmla="*/ 0 h 19"/>
                <a:gd name="T4" fmla="*/ 0 w 20"/>
                <a:gd name="T5" fmla="*/ 4 h 19"/>
                <a:gd name="T6" fmla="*/ 7 w 20"/>
                <a:gd name="T7" fmla="*/ 11 h 19"/>
                <a:gd name="T8" fmla="*/ 12 w 20"/>
                <a:gd name="T9" fmla="*/ 11 h 19"/>
                <a:gd name="T10" fmla="*/ 15 w 20"/>
                <a:gd name="T11" fmla="*/ 14 h 19"/>
                <a:gd name="T12" fmla="*/ 15 w 20"/>
                <a:gd name="T13" fmla="*/ 19 h 19"/>
                <a:gd name="T14" fmla="*/ 20 w 20"/>
                <a:gd name="T15" fmla="*/ 13 h 19"/>
                <a:gd name="T16" fmla="*/ 2 w 2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5"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6" name="Freeform 62"/>
            <p:cNvSpPr>
              <a:spLocks/>
            </p:cNvSpPr>
            <p:nvPr userDrawn="1"/>
          </p:nvSpPr>
          <p:spPr bwMode="auto">
            <a:xfrm>
              <a:off x="3026" y="2190"/>
              <a:ext cx="35" cy="42"/>
            </a:xfrm>
            <a:custGeom>
              <a:avLst/>
              <a:gdLst>
                <a:gd name="T0" fmla="*/ 3 w 15"/>
                <a:gd name="T1" fmla="*/ 1 h 18"/>
                <a:gd name="T2" fmla="*/ 4 w 15"/>
                <a:gd name="T3" fmla="*/ 0 h 18"/>
                <a:gd name="T4" fmla="*/ 0 w 15"/>
                <a:gd name="T5" fmla="*/ 5 h 18"/>
                <a:gd name="T6" fmla="*/ 12 w 15"/>
                <a:gd name="T7" fmla="*/ 17 h 18"/>
                <a:gd name="T8" fmla="*/ 12 w 15"/>
                <a:gd name="T9" fmla="*/ 17 h 18"/>
                <a:gd name="T10" fmla="*/ 12 w 15"/>
                <a:gd name="T11" fmla="*/ 18 h 18"/>
                <a:gd name="T12" fmla="*/ 15 w 15"/>
                <a:gd name="T13" fmla="*/ 13 h 18"/>
                <a:gd name="T14" fmla="*/ 3 w 15"/>
                <a:gd name="T15" fmla="*/ 1 h 18"/>
                <a:gd name="T16" fmla="*/ 3 w 15"/>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7" name="Freeform 63"/>
            <p:cNvSpPr>
              <a:spLocks/>
            </p:cNvSpPr>
            <p:nvPr userDrawn="1"/>
          </p:nvSpPr>
          <p:spPr bwMode="auto">
            <a:xfrm>
              <a:off x="3040" y="2223"/>
              <a:ext cx="10" cy="33"/>
            </a:xfrm>
            <a:custGeom>
              <a:avLst/>
              <a:gdLst>
                <a:gd name="T0" fmla="*/ 0 w 4"/>
                <a:gd name="T1" fmla="*/ 0 h 14"/>
                <a:gd name="T2" fmla="*/ 0 w 4"/>
                <a:gd name="T3" fmla="*/ 11 h 14"/>
                <a:gd name="T4" fmla="*/ 2 w 4"/>
                <a:gd name="T5" fmla="*/ 14 h 14"/>
                <a:gd name="T6" fmla="*/ 4 w 4"/>
                <a:gd name="T7" fmla="*/ 11 h 14"/>
                <a:gd name="T8" fmla="*/ 4 w 4"/>
                <a:gd name="T9" fmla="*/ 4 h 14"/>
                <a:gd name="T10" fmla="*/ 3 w 4"/>
                <a:gd name="T11" fmla="*/ 1 h 14"/>
                <a:gd name="T12" fmla="*/ 0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8" name="Freeform 64"/>
            <p:cNvSpPr>
              <a:spLocks/>
            </p:cNvSpPr>
            <p:nvPr userDrawn="1"/>
          </p:nvSpPr>
          <p:spPr bwMode="auto">
            <a:xfrm>
              <a:off x="3033" y="2232"/>
              <a:ext cx="5" cy="17"/>
            </a:xfrm>
            <a:custGeom>
              <a:avLst/>
              <a:gdLst>
                <a:gd name="T0" fmla="*/ 2 w 2"/>
                <a:gd name="T1" fmla="*/ 4 h 7"/>
                <a:gd name="T2" fmla="*/ 1 w 2"/>
                <a:gd name="T3" fmla="*/ 0 h 7"/>
                <a:gd name="T4" fmla="*/ 0 w 2"/>
                <a:gd name="T5" fmla="*/ 4 h 7"/>
                <a:gd name="T6" fmla="*/ 1 w 2"/>
                <a:gd name="T7" fmla="*/ 7 h 7"/>
                <a:gd name="T8" fmla="*/ 2 w 2"/>
                <a:gd name="T9" fmla="*/ 5 h 7"/>
                <a:gd name="T10" fmla="*/ 2 w 2"/>
                <a:gd name="T11" fmla="*/ 4 h 7"/>
              </a:gdLst>
              <a:ahLst/>
              <a:cxnLst>
                <a:cxn ang="0">
                  <a:pos x="T0" y="T1"/>
                </a:cxn>
                <a:cxn ang="0">
                  <a:pos x="T2" y="T3"/>
                </a:cxn>
                <a:cxn ang="0">
                  <a:pos x="T4" y="T5"/>
                </a:cxn>
                <a:cxn ang="0">
                  <a:pos x="T6" y="T7"/>
                </a:cxn>
                <a:cxn ang="0">
                  <a:pos x="T8" y="T9"/>
                </a:cxn>
                <a:cxn ang="0">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pic>
        <p:nvPicPr>
          <p:cNvPr id="6217" name="Picture 7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8956550"/>
      </p:ext>
    </p:extLst>
  </p:cSld>
  <p:clrMapOvr>
    <a:masterClrMapping/>
  </p:clrMapOvr>
  <p:timing>
    <p:tnLst>
      <p:par>
        <p:cTn id="1" dur="indefinite" restart="never" nodeType="tmRoot"/>
      </p:par>
    </p:tnLst>
  </p:timing>
</p:sldLayout>
</file>

<file path=ppt/slideLayouts/slideLayout2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EDF76F1-3ADF-4FF3-BBE1-21AFC1841CD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35997566"/>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817B59D-71DD-4F2B-B9E4-5BA463B755A1}"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1509845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EC6CB1D0-1119-4AE1-B61B-2C02AF2EAF1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238662"/>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F6C61F49-8CB0-4A24-842A-D81DBFBCC9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78573265"/>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8BD3891-CA03-4F0A-A7DB-2E19A50AFF36}"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30710412"/>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1794AD0-A8AF-4149-86AC-681EB08F09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71728850"/>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7DF00EC-B206-47B2-A6CC-C472C79DD81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38148788"/>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7EE0F7F-2E36-4B62-B8BC-57DE6628369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53383480"/>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8DFAB88-3A06-4CA5-ABE7-E13840FCED9E}"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26407858"/>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C477533-F9E0-49EB-9CAE-BED2B8A0302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384437985"/>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BEBFF8F-1A5E-4C08-8DEF-14B1F6E5209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655978320"/>
      </p:ext>
    </p:extLst>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9" name="Freeform 42"/>
            <p:cNvSpPr>
              <a:spLocks/>
            </p:cNvSpPr>
            <p:nvPr userDrawn="1"/>
          </p:nvSpPr>
          <p:spPr bwMode="auto">
            <a:xfrm>
              <a:off x="2674" y="2079"/>
              <a:ext cx="142" cy="45"/>
            </a:xfrm>
            <a:custGeom>
              <a:avLst/>
              <a:gdLst>
                <a:gd name="T0" fmla="*/ 2066 w 60"/>
                <a:gd name="T1" fmla="*/ 44652 h 19"/>
                <a:gd name="T2" fmla="*/ 49009 w 60"/>
                <a:gd name="T3" fmla="*/ 44652 h 19"/>
                <a:gd name="T4" fmla="*/ 64821 w 60"/>
                <a:gd name="T5" fmla="*/ 35458 h 19"/>
                <a:gd name="T6" fmla="*/ 61176 w 60"/>
                <a:gd name="T7" fmla="*/ 18853 h 19"/>
                <a:gd name="T8" fmla="*/ 69923 w 60"/>
                <a:gd name="T9" fmla="*/ 8784 h 19"/>
                <a:gd name="T10" fmla="*/ 78557 w 60"/>
                <a:gd name="T11" fmla="*/ 18853 h 19"/>
                <a:gd name="T12" fmla="*/ 71873 w 60"/>
                <a:gd name="T13" fmla="*/ 35458 h 19"/>
                <a:gd name="T14" fmla="*/ 86431 w 60"/>
                <a:gd name="T15" fmla="*/ 44652 h 19"/>
                <a:gd name="T16" fmla="*/ 131139 w 60"/>
                <a:gd name="T17" fmla="*/ 44652 h 19"/>
                <a:gd name="T18" fmla="*/ 139730 w 60"/>
                <a:gd name="T19" fmla="*/ 44652 h 19"/>
                <a:gd name="T20" fmla="*/ 109295 w 60"/>
                <a:gd name="T21" fmla="*/ 8784 h 19"/>
                <a:gd name="T22" fmla="*/ 69923 w 60"/>
                <a:gd name="T23" fmla="*/ 0 h 19"/>
                <a:gd name="T24" fmla="*/ 27389 w 60"/>
                <a:gd name="T25" fmla="*/ 8784 h 19"/>
                <a:gd name="T26" fmla="*/ 0 w 60"/>
                <a:gd name="T27" fmla="*/ 44652 h 19"/>
                <a:gd name="T28" fmla="*/ 2066 w 60"/>
                <a:gd name="T29" fmla="*/ 44652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 name="Freeform 43"/>
            <p:cNvSpPr>
              <a:spLocks/>
            </p:cNvSpPr>
            <p:nvPr userDrawn="1"/>
          </p:nvSpPr>
          <p:spPr bwMode="auto">
            <a:xfrm>
              <a:off x="2693" y="2093"/>
              <a:ext cx="35" cy="21"/>
            </a:xfrm>
            <a:custGeom>
              <a:avLst/>
              <a:gdLst>
                <a:gd name="T0" fmla="*/ 26297 w 15"/>
                <a:gd name="T1" fmla="*/ 16606 h 9"/>
                <a:gd name="T2" fmla="*/ 1932 w 15"/>
                <a:gd name="T3" fmla="*/ 16606 h 9"/>
                <a:gd name="T4" fmla="*/ 0 w 15"/>
                <a:gd name="T5" fmla="*/ 16606 h 9"/>
                <a:gd name="T6" fmla="*/ 26297 w 15"/>
                <a:gd name="T7" fmla="*/ 0 h 9"/>
                <a:gd name="T8" fmla="*/ 26297 w 15"/>
                <a:gd name="T9" fmla="*/ 0 h 9"/>
                <a:gd name="T10" fmla="*/ 26297 w 15"/>
                <a:gd name="T11" fmla="*/ 5957 h 9"/>
                <a:gd name="T12" fmla="*/ 30858 w 15"/>
                <a:gd name="T13" fmla="*/ 16606 h 9"/>
                <a:gd name="T14" fmla="*/ 26297 w 15"/>
                <a:gd name="T15" fmla="*/ 16606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1" name="Freeform 44"/>
            <p:cNvSpPr>
              <a:spLocks/>
            </p:cNvSpPr>
            <p:nvPr userDrawn="1"/>
          </p:nvSpPr>
          <p:spPr bwMode="auto">
            <a:xfrm>
              <a:off x="2759" y="2093"/>
              <a:ext cx="35" cy="19"/>
            </a:xfrm>
            <a:custGeom>
              <a:avLst/>
              <a:gdLst>
                <a:gd name="T0" fmla="*/ 4508 w 15"/>
                <a:gd name="T1" fmla="*/ 19183 h 8"/>
                <a:gd name="T2" fmla="*/ 1932 w 15"/>
                <a:gd name="T3" fmla="*/ 19183 h 8"/>
                <a:gd name="T4" fmla="*/ 5957 w 15"/>
                <a:gd name="T5" fmla="*/ 7192 h 8"/>
                <a:gd name="T6" fmla="*/ 5957 w 15"/>
                <a:gd name="T7" fmla="*/ 0 h 8"/>
                <a:gd name="T8" fmla="*/ 5957 w 15"/>
                <a:gd name="T9" fmla="*/ 0 h 8"/>
                <a:gd name="T10" fmla="*/ 30858 w 15"/>
                <a:gd name="T11" fmla="*/ 19183 h 8"/>
                <a:gd name="T12" fmla="*/ 30858 w 15"/>
                <a:gd name="T13" fmla="*/ 19183 h 8"/>
                <a:gd name="T14" fmla="*/ 4508 w 15"/>
                <a:gd name="T15" fmla="*/ 1918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2" name="Freeform 45"/>
            <p:cNvSpPr>
              <a:spLocks/>
            </p:cNvSpPr>
            <p:nvPr userDrawn="1"/>
          </p:nvSpPr>
          <p:spPr bwMode="auto">
            <a:xfrm>
              <a:off x="2667" y="2131"/>
              <a:ext cx="66" cy="87"/>
            </a:xfrm>
            <a:custGeom>
              <a:avLst/>
              <a:gdLst>
                <a:gd name="T0" fmla="*/ 63101 w 28"/>
                <a:gd name="T1" fmla="*/ 13142 h 37"/>
                <a:gd name="T2" fmla="*/ 51310 w 28"/>
                <a:gd name="T3" fmla="*/ 2013 h 37"/>
                <a:gd name="T4" fmla="*/ 4818 w 28"/>
                <a:gd name="T5" fmla="*/ 0 h 37"/>
                <a:gd name="T6" fmla="*/ 0 w 28"/>
                <a:gd name="T7" fmla="*/ 24155 h 37"/>
                <a:gd name="T8" fmla="*/ 4818 w 28"/>
                <a:gd name="T9" fmla="*/ 55266 h 37"/>
                <a:gd name="T10" fmla="*/ 26770 w 28"/>
                <a:gd name="T11" fmla="*/ 81434 h 37"/>
                <a:gd name="T12" fmla="*/ 31576 w 28"/>
                <a:gd name="T13" fmla="*/ 74672 h 37"/>
                <a:gd name="T14" fmla="*/ 58134 w 28"/>
                <a:gd name="T15" fmla="*/ 29044 h 37"/>
                <a:gd name="T16" fmla="*/ 63101 w 28"/>
                <a:gd name="T17" fmla="*/ 1314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3" name="Freeform 46"/>
            <p:cNvSpPr>
              <a:spLocks/>
            </p:cNvSpPr>
            <p:nvPr userDrawn="1"/>
          </p:nvSpPr>
          <p:spPr bwMode="auto">
            <a:xfrm>
              <a:off x="2676" y="2142"/>
              <a:ext cx="45" cy="59"/>
            </a:xfrm>
            <a:custGeom>
              <a:avLst/>
              <a:gdLst>
                <a:gd name="T0" fmla="*/ 44652 w 19"/>
                <a:gd name="T1" fmla="*/ 8621 h 25"/>
                <a:gd name="T2" fmla="*/ 18853 w 19"/>
                <a:gd name="T3" fmla="*/ 51842 h 25"/>
                <a:gd name="T4" fmla="*/ 16766 w 19"/>
                <a:gd name="T5" fmla="*/ 56675 h 25"/>
                <a:gd name="T6" fmla="*/ 4903 w 19"/>
                <a:gd name="T7" fmla="*/ 36608 h 25"/>
                <a:gd name="T8" fmla="*/ 0 w 19"/>
                <a:gd name="T9" fmla="*/ 13461 h 25"/>
                <a:gd name="T10" fmla="*/ 2070 w 19"/>
                <a:gd name="T11" fmla="*/ 0 h 25"/>
                <a:gd name="T12" fmla="*/ 37573 w 19"/>
                <a:gd name="T13" fmla="*/ 2048 h 25"/>
                <a:gd name="T14" fmla="*/ 44652 w 19"/>
                <a:gd name="T15" fmla="*/ 4833 h 25"/>
                <a:gd name="T16" fmla="*/ 44652 w 19"/>
                <a:gd name="T17" fmla="*/ 8621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4" name="Freeform 47"/>
            <p:cNvSpPr>
              <a:spLocks/>
            </p:cNvSpPr>
            <p:nvPr userDrawn="1"/>
          </p:nvSpPr>
          <p:spPr bwMode="auto">
            <a:xfrm>
              <a:off x="2757" y="2128"/>
              <a:ext cx="66" cy="90"/>
            </a:xfrm>
            <a:custGeom>
              <a:avLst/>
              <a:gdLst>
                <a:gd name="T0" fmla="*/ 2044 w 28"/>
                <a:gd name="T1" fmla="*/ 27502 h 38"/>
                <a:gd name="T2" fmla="*/ 31576 w 28"/>
                <a:gd name="T3" fmla="*/ 83979 h 38"/>
                <a:gd name="T4" fmla="*/ 36399 w 28"/>
                <a:gd name="T5" fmla="*/ 88989 h 38"/>
                <a:gd name="T6" fmla="*/ 56251 w 28"/>
                <a:gd name="T7" fmla="*/ 63561 h 38"/>
                <a:gd name="T8" fmla="*/ 63101 w 28"/>
                <a:gd name="T9" fmla="*/ 27502 h 38"/>
                <a:gd name="T10" fmla="*/ 58134 w 28"/>
                <a:gd name="T11" fmla="*/ 0 h 38"/>
                <a:gd name="T12" fmla="*/ 11357 w 28"/>
                <a:gd name="T13" fmla="*/ 7079 h 38"/>
                <a:gd name="T14" fmla="*/ 0 w 28"/>
                <a:gd name="T15" fmla="*/ 16766 h 38"/>
                <a:gd name="T16" fmla="*/ 2044 w 28"/>
                <a:gd name="T17" fmla="*/ 2750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5" name="Freeform 48"/>
            <p:cNvSpPr>
              <a:spLocks/>
            </p:cNvSpPr>
            <p:nvPr userDrawn="1"/>
          </p:nvSpPr>
          <p:spPr bwMode="auto">
            <a:xfrm>
              <a:off x="2768" y="2142"/>
              <a:ext cx="45" cy="59"/>
            </a:xfrm>
            <a:custGeom>
              <a:avLst/>
              <a:gdLst>
                <a:gd name="T0" fmla="*/ 23845 w 19"/>
                <a:gd name="T1" fmla="*/ 50065 h 25"/>
                <a:gd name="T2" fmla="*/ 2070 w 19"/>
                <a:gd name="T3" fmla="*/ 8621 h 25"/>
                <a:gd name="T4" fmla="*/ 0 w 19"/>
                <a:gd name="T5" fmla="*/ 4833 h 25"/>
                <a:gd name="T6" fmla="*/ 4903 w 19"/>
                <a:gd name="T7" fmla="*/ 2048 h 25"/>
                <a:gd name="T8" fmla="*/ 39709 w 19"/>
                <a:gd name="T9" fmla="*/ 0 h 25"/>
                <a:gd name="T10" fmla="*/ 44652 w 19"/>
                <a:gd name="T11" fmla="*/ 8621 h 25"/>
                <a:gd name="T12" fmla="*/ 39709 w 19"/>
                <a:gd name="T13" fmla="*/ 38369 h 25"/>
                <a:gd name="T14" fmla="*/ 27502 w 19"/>
                <a:gd name="T15" fmla="*/ 56675 h 25"/>
                <a:gd name="T16" fmla="*/ 23845 w 19"/>
                <a:gd name="T17" fmla="*/ 50065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6" name="Freeform 49"/>
            <p:cNvSpPr>
              <a:spLocks/>
            </p:cNvSpPr>
            <p:nvPr userDrawn="1"/>
          </p:nvSpPr>
          <p:spPr bwMode="auto">
            <a:xfrm>
              <a:off x="2702" y="2164"/>
              <a:ext cx="85" cy="73"/>
            </a:xfrm>
            <a:custGeom>
              <a:avLst/>
              <a:gdLst>
                <a:gd name="T0" fmla="*/ 33974 w 36"/>
                <a:gd name="T1" fmla="*/ 4769 h 31"/>
                <a:gd name="T2" fmla="*/ 2052 w 36"/>
                <a:gd name="T3" fmla="*/ 50978 h 31"/>
                <a:gd name="T4" fmla="*/ 0 w 36"/>
                <a:gd name="T5" fmla="*/ 55746 h 31"/>
                <a:gd name="T6" fmla="*/ 38451 w 36"/>
                <a:gd name="T7" fmla="*/ 69089 h 31"/>
                <a:gd name="T8" fmla="*/ 61854 w 36"/>
                <a:gd name="T9" fmla="*/ 66976 h 31"/>
                <a:gd name="T10" fmla="*/ 82334 w 36"/>
                <a:gd name="T11" fmla="*/ 55746 h 31"/>
                <a:gd name="T12" fmla="*/ 80216 w 36"/>
                <a:gd name="T13" fmla="*/ 50978 h 31"/>
                <a:gd name="T14" fmla="*/ 48363 w 36"/>
                <a:gd name="T15" fmla="*/ 6466 h 31"/>
                <a:gd name="T16" fmla="*/ 41740 w 36"/>
                <a:gd name="T17" fmla="*/ 0 h 31"/>
                <a:gd name="T18" fmla="*/ 33974 w 36"/>
                <a:gd name="T19" fmla="*/ 4769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7" name="Freeform 50"/>
            <p:cNvSpPr>
              <a:spLocks/>
            </p:cNvSpPr>
            <p:nvPr userDrawn="1"/>
          </p:nvSpPr>
          <p:spPr bwMode="auto">
            <a:xfrm>
              <a:off x="2719" y="2180"/>
              <a:ext cx="52" cy="45"/>
            </a:xfrm>
            <a:custGeom>
              <a:avLst/>
              <a:gdLst>
                <a:gd name="T0" fmla="*/ 2061 w 22"/>
                <a:gd name="T1" fmla="*/ 32630 h 19"/>
                <a:gd name="T2" fmla="*/ 23532 w 22"/>
                <a:gd name="T3" fmla="*/ 2070 h 19"/>
                <a:gd name="T4" fmla="*/ 25090 w 22"/>
                <a:gd name="T5" fmla="*/ 0 h 19"/>
                <a:gd name="T6" fmla="*/ 27213 w 22"/>
                <a:gd name="T7" fmla="*/ 2070 h 19"/>
                <a:gd name="T8" fmla="*/ 48632 w 22"/>
                <a:gd name="T9" fmla="*/ 32630 h 19"/>
                <a:gd name="T10" fmla="*/ 50745 w 22"/>
                <a:gd name="T11" fmla="*/ 39709 h 19"/>
                <a:gd name="T12" fmla="*/ 23532 w 22"/>
                <a:gd name="T13" fmla="*/ 44652 h 19"/>
                <a:gd name="T14" fmla="*/ 0 w 22"/>
                <a:gd name="T15" fmla="*/ 37573 h 19"/>
                <a:gd name="T16" fmla="*/ 2061 w 22"/>
                <a:gd name="T17" fmla="*/ 3263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8" name="Freeform 51"/>
            <p:cNvSpPr>
              <a:spLocks noEditPoints="1"/>
            </p:cNvSpPr>
            <p:nvPr userDrawn="1"/>
          </p:nvSpPr>
          <p:spPr bwMode="auto">
            <a:xfrm>
              <a:off x="2825" y="2279"/>
              <a:ext cx="24" cy="24"/>
            </a:xfrm>
            <a:custGeom>
              <a:avLst/>
              <a:gdLst>
                <a:gd name="T0" fmla="*/ 2321 w 10"/>
                <a:gd name="T1" fmla="*/ 13368 h 10"/>
                <a:gd name="T2" fmla="*/ 13368 w 10"/>
                <a:gd name="T3" fmla="*/ 2321 h 10"/>
                <a:gd name="T4" fmla="*/ 24290 w 10"/>
                <a:gd name="T5" fmla="*/ 13368 h 10"/>
                <a:gd name="T6" fmla="*/ 13368 w 10"/>
                <a:gd name="T7" fmla="*/ 24290 h 10"/>
                <a:gd name="T8" fmla="*/ 2321 w 10"/>
                <a:gd name="T9" fmla="*/ 13368 h 10"/>
                <a:gd name="T10" fmla="*/ 13368 w 10"/>
                <a:gd name="T11" fmla="*/ 26611 h 10"/>
                <a:gd name="T12" fmla="*/ 26611 w 10"/>
                <a:gd name="T13" fmla="*/ 13368 h 10"/>
                <a:gd name="T14" fmla="*/ 13368 w 10"/>
                <a:gd name="T15" fmla="*/ 0 h 10"/>
                <a:gd name="T16" fmla="*/ 0 w 10"/>
                <a:gd name="T17" fmla="*/ 13368 h 10"/>
                <a:gd name="T18" fmla="*/ 13368 w 10"/>
                <a:gd name="T19" fmla="*/ 26611 h 10"/>
                <a:gd name="T20" fmla="*/ 11088 w 10"/>
                <a:gd name="T21" fmla="*/ 13368 h 10"/>
                <a:gd name="T22" fmla="*/ 13368 w 10"/>
                <a:gd name="T23" fmla="*/ 13368 h 10"/>
                <a:gd name="T24" fmla="*/ 15691 w 10"/>
                <a:gd name="T25" fmla="*/ 21041 h 10"/>
                <a:gd name="T26" fmla="*/ 18720 w 10"/>
                <a:gd name="T27" fmla="*/ 21041 h 10"/>
                <a:gd name="T28" fmla="*/ 15691 w 10"/>
                <a:gd name="T29" fmla="*/ 13368 h 10"/>
                <a:gd name="T30" fmla="*/ 18720 w 10"/>
                <a:gd name="T31" fmla="*/ 11088 h 10"/>
                <a:gd name="T32" fmla="*/ 13368 w 10"/>
                <a:gd name="T33" fmla="*/ 5570 h 10"/>
                <a:gd name="T34" fmla="*/ 7800 w 10"/>
                <a:gd name="T35" fmla="*/ 5570 h 10"/>
                <a:gd name="T36" fmla="*/ 7800 w 10"/>
                <a:gd name="T37" fmla="*/ 21041 h 10"/>
                <a:gd name="T38" fmla="*/ 11088 w 10"/>
                <a:gd name="T39" fmla="*/ 21041 h 10"/>
                <a:gd name="T40" fmla="*/ 11088 w 10"/>
                <a:gd name="T41" fmla="*/ 13368 h 10"/>
                <a:gd name="T42" fmla="*/ 11088 w 10"/>
                <a:gd name="T43" fmla="*/ 13368 h 10"/>
                <a:gd name="T44" fmla="*/ 11088 w 10"/>
                <a:gd name="T45" fmla="*/ 7800 h 10"/>
                <a:gd name="T46" fmla="*/ 13368 w 10"/>
                <a:gd name="T47" fmla="*/ 7800 h 10"/>
                <a:gd name="T48" fmla="*/ 15691 w 10"/>
                <a:gd name="T49" fmla="*/ 11088 h 10"/>
                <a:gd name="T50" fmla="*/ 13368 w 10"/>
                <a:gd name="T51" fmla="*/ 13368 h 10"/>
                <a:gd name="T52" fmla="*/ 11088 w 10"/>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9" name="Freeform 52"/>
            <p:cNvSpPr>
              <a:spLocks noEditPoints="1"/>
            </p:cNvSpPr>
            <p:nvPr userDrawn="1"/>
          </p:nvSpPr>
          <p:spPr bwMode="auto">
            <a:xfrm>
              <a:off x="3099" y="2279"/>
              <a:ext cx="22" cy="24"/>
            </a:xfrm>
            <a:custGeom>
              <a:avLst/>
              <a:gdLst>
                <a:gd name="T0" fmla="*/ 2540 w 9"/>
                <a:gd name="T1" fmla="*/ 13368 h 10"/>
                <a:gd name="T2" fmla="*/ 15178 w 9"/>
                <a:gd name="T3" fmla="*/ 2321 h 10"/>
                <a:gd name="T4" fmla="*/ 25562 w 9"/>
                <a:gd name="T5" fmla="*/ 13368 h 10"/>
                <a:gd name="T6" fmla="*/ 15178 w 9"/>
                <a:gd name="T7" fmla="*/ 24290 h 10"/>
                <a:gd name="T8" fmla="*/ 2540 w 9"/>
                <a:gd name="T9" fmla="*/ 13368 h 10"/>
                <a:gd name="T10" fmla="*/ 15178 w 9"/>
                <a:gd name="T11" fmla="*/ 26611 h 10"/>
                <a:gd name="T12" fmla="*/ 28204 w 9"/>
                <a:gd name="T13" fmla="*/ 13368 h 10"/>
                <a:gd name="T14" fmla="*/ 15178 w 9"/>
                <a:gd name="T15" fmla="*/ 0 h 10"/>
                <a:gd name="T16" fmla="*/ 0 w 9"/>
                <a:gd name="T17" fmla="*/ 13368 h 10"/>
                <a:gd name="T18" fmla="*/ 15178 w 9"/>
                <a:gd name="T19" fmla="*/ 26611 h 10"/>
                <a:gd name="T20" fmla="*/ 12560 w 9"/>
                <a:gd name="T21" fmla="*/ 13368 h 10"/>
                <a:gd name="T22" fmla="*/ 15178 w 9"/>
                <a:gd name="T23" fmla="*/ 13368 h 10"/>
                <a:gd name="T24" fmla="*/ 19204 w 9"/>
                <a:gd name="T25" fmla="*/ 21041 h 10"/>
                <a:gd name="T26" fmla="*/ 21995 w 9"/>
                <a:gd name="T27" fmla="*/ 21041 h 10"/>
                <a:gd name="T28" fmla="*/ 15178 w 9"/>
                <a:gd name="T29" fmla="*/ 13368 h 10"/>
                <a:gd name="T30" fmla="*/ 21995 w 9"/>
                <a:gd name="T31" fmla="*/ 11088 h 10"/>
                <a:gd name="T32" fmla="*/ 15178 w 9"/>
                <a:gd name="T33" fmla="*/ 5570 h 10"/>
                <a:gd name="T34" fmla="*/ 8998 w 9"/>
                <a:gd name="T35" fmla="*/ 5570 h 10"/>
                <a:gd name="T36" fmla="*/ 8998 w 9"/>
                <a:gd name="T37" fmla="*/ 21041 h 10"/>
                <a:gd name="T38" fmla="*/ 12560 w 9"/>
                <a:gd name="T39" fmla="*/ 21041 h 10"/>
                <a:gd name="T40" fmla="*/ 12560 w 9"/>
                <a:gd name="T41" fmla="*/ 13368 h 10"/>
                <a:gd name="T42" fmla="*/ 12560 w 9"/>
                <a:gd name="T43" fmla="*/ 13368 h 10"/>
                <a:gd name="T44" fmla="*/ 12560 w 9"/>
                <a:gd name="T45" fmla="*/ 7800 h 10"/>
                <a:gd name="T46" fmla="*/ 15178 w 9"/>
                <a:gd name="T47" fmla="*/ 7800 h 10"/>
                <a:gd name="T48" fmla="*/ 19204 w 9"/>
                <a:gd name="T49" fmla="*/ 11088 h 10"/>
                <a:gd name="T50" fmla="*/ 15178 w 9"/>
                <a:gd name="T51" fmla="*/ 13368 h 10"/>
                <a:gd name="T52" fmla="*/ 12560 w 9"/>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0" name="Freeform 53"/>
            <p:cNvSpPr>
              <a:spLocks/>
            </p:cNvSpPr>
            <p:nvPr userDrawn="1"/>
          </p:nvSpPr>
          <p:spPr bwMode="auto">
            <a:xfrm>
              <a:off x="2927" y="2015"/>
              <a:ext cx="229" cy="290"/>
            </a:xfrm>
            <a:custGeom>
              <a:avLst/>
              <a:gdLst>
                <a:gd name="T0" fmla="*/ 16276 w 97"/>
                <a:gd name="T1" fmla="*/ 0 h 123"/>
                <a:gd name="T2" fmla="*/ 18332 w 97"/>
                <a:gd name="T3" fmla="*/ 0 h 123"/>
                <a:gd name="T4" fmla="*/ 114094 w 97"/>
                <a:gd name="T5" fmla="*/ 23030 h 123"/>
                <a:gd name="T6" fmla="*/ 202781 w 97"/>
                <a:gd name="T7" fmla="*/ 0 h 123"/>
                <a:gd name="T8" fmla="*/ 204308 w 97"/>
                <a:gd name="T9" fmla="*/ 2047 h 123"/>
                <a:gd name="T10" fmla="*/ 221105 w 97"/>
                <a:gd name="T11" fmla="*/ 85901 h 123"/>
                <a:gd name="T12" fmla="*/ 114094 w 97"/>
                <a:gd name="T13" fmla="*/ 277054 h 123"/>
                <a:gd name="T14" fmla="*/ 114094 w 97"/>
                <a:gd name="T15" fmla="*/ 277054 h 123"/>
                <a:gd name="T16" fmla="*/ 0 w 97"/>
                <a:gd name="T17" fmla="*/ 76635 h 123"/>
                <a:gd name="T18" fmla="*/ 16276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1" name="Freeform 54"/>
            <p:cNvSpPr>
              <a:spLocks/>
            </p:cNvSpPr>
            <p:nvPr userDrawn="1"/>
          </p:nvSpPr>
          <p:spPr bwMode="auto">
            <a:xfrm>
              <a:off x="2946" y="2043"/>
              <a:ext cx="191" cy="241"/>
            </a:xfrm>
            <a:custGeom>
              <a:avLst/>
              <a:gdLst>
                <a:gd name="T0" fmla="*/ 8602 w 81"/>
                <a:gd name="T1" fmla="*/ 0 h 102"/>
                <a:gd name="T2" fmla="*/ 8602 w 81"/>
                <a:gd name="T3" fmla="*/ 0 h 102"/>
                <a:gd name="T4" fmla="*/ 0 w 81"/>
                <a:gd name="T5" fmla="*/ 57060 h 102"/>
                <a:gd name="T6" fmla="*/ 94413 w 81"/>
                <a:gd name="T7" fmla="*/ 233860 h 102"/>
                <a:gd name="T8" fmla="*/ 94413 w 81"/>
                <a:gd name="T9" fmla="*/ 233860 h 102"/>
                <a:gd name="T10" fmla="*/ 182405 w 81"/>
                <a:gd name="T11" fmla="*/ 64193 h 102"/>
                <a:gd name="T12" fmla="*/ 171035 w 81"/>
                <a:gd name="T13" fmla="*/ 0 h 102"/>
                <a:gd name="T14" fmla="*/ 171035 w 81"/>
                <a:gd name="T15" fmla="*/ 0 h 102"/>
                <a:gd name="T16" fmla="*/ 92812 w 81"/>
                <a:gd name="T17" fmla="*/ 16485 h 102"/>
                <a:gd name="T18" fmla="*/ 8602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2" name="Freeform 55"/>
            <p:cNvSpPr>
              <a:spLocks/>
            </p:cNvSpPr>
            <p:nvPr userDrawn="1"/>
          </p:nvSpPr>
          <p:spPr bwMode="auto">
            <a:xfrm>
              <a:off x="2960" y="2058"/>
              <a:ext cx="165" cy="212"/>
            </a:xfrm>
            <a:custGeom>
              <a:avLst/>
              <a:gdLst>
                <a:gd name="T0" fmla="*/ 4818 w 70"/>
                <a:gd name="T1" fmla="*/ 0 h 90"/>
                <a:gd name="T2" fmla="*/ 6850 w 70"/>
                <a:gd name="T3" fmla="*/ 0 h 90"/>
                <a:gd name="T4" fmla="*/ 80753 w 70"/>
                <a:gd name="T5" fmla="*/ 11241 h 90"/>
                <a:gd name="T6" fmla="*/ 150400 w 70"/>
                <a:gd name="T7" fmla="*/ 0 h 90"/>
                <a:gd name="T8" fmla="*/ 150400 w 70"/>
                <a:gd name="T9" fmla="*/ 2026 h 90"/>
                <a:gd name="T10" fmla="*/ 157316 w 70"/>
                <a:gd name="T11" fmla="*/ 46270 h 90"/>
                <a:gd name="T12" fmla="*/ 80753 w 70"/>
                <a:gd name="T13" fmla="*/ 200733 h 90"/>
                <a:gd name="T14" fmla="*/ 80753 w 70"/>
                <a:gd name="T15" fmla="*/ 200733 h 90"/>
                <a:gd name="T16" fmla="*/ 0 w 70"/>
                <a:gd name="T17" fmla="*/ 39811 h 90"/>
                <a:gd name="T18" fmla="*/ 4818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3" name="Freeform 56"/>
            <p:cNvSpPr>
              <a:spLocks/>
            </p:cNvSpPr>
            <p:nvPr userDrawn="1"/>
          </p:nvSpPr>
          <p:spPr bwMode="auto">
            <a:xfrm>
              <a:off x="3031" y="2142"/>
              <a:ext cx="19" cy="22"/>
            </a:xfrm>
            <a:custGeom>
              <a:avLst/>
              <a:gdLst>
                <a:gd name="T0" fmla="*/ 19183 w 8"/>
                <a:gd name="T1" fmla="*/ 28204 h 9"/>
                <a:gd name="T2" fmla="*/ 19183 w 8"/>
                <a:gd name="T3" fmla="*/ 2540 h 9"/>
                <a:gd name="T4" fmla="*/ 2199 w 8"/>
                <a:gd name="T5" fmla="*/ 0 h 9"/>
                <a:gd name="T6" fmla="*/ 0 w 8"/>
                <a:gd name="T7" fmla="*/ 2540 h 9"/>
                <a:gd name="T8" fmla="*/ 19183 w 8"/>
                <a:gd name="T9" fmla="*/ 2820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4" name="Freeform 57"/>
            <p:cNvSpPr>
              <a:spLocks/>
            </p:cNvSpPr>
            <p:nvPr userDrawn="1"/>
          </p:nvSpPr>
          <p:spPr bwMode="auto">
            <a:xfrm>
              <a:off x="3000" y="2088"/>
              <a:ext cx="73" cy="73"/>
            </a:xfrm>
            <a:custGeom>
              <a:avLst/>
              <a:gdLst>
                <a:gd name="T0" fmla="*/ 50978 w 31"/>
                <a:gd name="T1" fmla="*/ 55746 h 31"/>
                <a:gd name="T2" fmla="*/ 50978 w 31"/>
                <a:gd name="T3" fmla="*/ 69089 h 31"/>
                <a:gd name="T4" fmla="*/ 69089 w 31"/>
                <a:gd name="T5" fmla="*/ 50978 h 31"/>
                <a:gd name="T6" fmla="*/ 15226 w 31"/>
                <a:gd name="T7" fmla="*/ 19613 h 31"/>
                <a:gd name="T8" fmla="*/ 18111 w 31"/>
                <a:gd name="T9" fmla="*/ 15226 h 31"/>
                <a:gd name="T10" fmla="*/ 29339 w 31"/>
                <a:gd name="T11" fmla="*/ 18111 h 31"/>
                <a:gd name="T12" fmla="*/ 35855 w 31"/>
                <a:gd name="T13" fmla="*/ 15226 h 31"/>
                <a:gd name="T14" fmla="*/ 24537 w 31"/>
                <a:gd name="T15" fmla="*/ 11230 h 31"/>
                <a:gd name="T16" fmla="*/ 24537 w 31"/>
                <a:gd name="T17" fmla="*/ 11230 h 31"/>
                <a:gd name="T18" fmla="*/ 39759 w 31"/>
                <a:gd name="T19" fmla="*/ 8329 h 31"/>
                <a:gd name="T20" fmla="*/ 32866 w 31"/>
                <a:gd name="T21" fmla="*/ 2025 h 31"/>
                <a:gd name="T22" fmla="*/ 22880 w 31"/>
                <a:gd name="T23" fmla="*/ 0 h 31"/>
                <a:gd name="T24" fmla="*/ 0 w 31"/>
                <a:gd name="T25" fmla="*/ 19613 h 31"/>
                <a:gd name="T26" fmla="*/ 22880 w 31"/>
                <a:gd name="T27" fmla="*/ 44528 h 31"/>
                <a:gd name="T28" fmla="*/ 39759 w 31"/>
                <a:gd name="T29" fmla="*/ 46185 h 31"/>
                <a:gd name="T30" fmla="*/ 50978 w 31"/>
                <a:gd name="T31" fmla="*/ 55746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5" name="Freeform 58"/>
            <p:cNvSpPr>
              <a:spLocks/>
            </p:cNvSpPr>
            <p:nvPr userDrawn="1"/>
          </p:nvSpPr>
          <p:spPr bwMode="auto">
            <a:xfrm>
              <a:off x="3033" y="2079"/>
              <a:ext cx="40" cy="37"/>
            </a:xfrm>
            <a:custGeom>
              <a:avLst/>
              <a:gdLst>
                <a:gd name="T0" fmla="*/ 0 w 17"/>
                <a:gd name="T1" fmla="*/ 26108 h 16"/>
                <a:gd name="T2" fmla="*/ 0 w 17"/>
                <a:gd name="T3" fmla="*/ 28566 h 16"/>
                <a:gd name="T4" fmla="*/ 17965 w 17"/>
                <a:gd name="T5" fmla="*/ 30433 h 16"/>
                <a:gd name="T6" fmla="*/ 19555 w 17"/>
                <a:gd name="T7" fmla="*/ 30433 h 16"/>
                <a:gd name="T8" fmla="*/ 37515 w 17"/>
                <a:gd name="T9" fmla="*/ 17279 h 16"/>
                <a:gd name="T10" fmla="*/ 37515 w 17"/>
                <a:gd name="T11" fmla="*/ 13160 h 16"/>
                <a:gd name="T12" fmla="*/ 32736 w 17"/>
                <a:gd name="T13" fmla="*/ 7472 h 16"/>
                <a:gd name="T14" fmla="*/ 29205 w 17"/>
                <a:gd name="T15" fmla="*/ 9921 h 16"/>
                <a:gd name="T16" fmla="*/ 22433 w 17"/>
                <a:gd name="T17" fmla="*/ 13160 h 16"/>
                <a:gd name="T18" fmla="*/ 19555 w 17"/>
                <a:gd name="T19" fmla="*/ 15621 h 16"/>
                <a:gd name="T20" fmla="*/ 17965 w 17"/>
                <a:gd name="T21" fmla="*/ 9921 h 16"/>
                <a:gd name="T22" fmla="*/ 13275 w 17"/>
                <a:gd name="T23" fmla="*/ 4290 h 16"/>
                <a:gd name="T24" fmla="*/ 6412 w 17"/>
                <a:gd name="T25" fmla="*/ 1855 h 16"/>
                <a:gd name="T26" fmla="*/ 4755 w 17"/>
                <a:gd name="T27" fmla="*/ 0 h 16"/>
                <a:gd name="T28" fmla="*/ 2021 w 17"/>
                <a:gd name="T29" fmla="*/ 1855 h 16"/>
                <a:gd name="T30" fmla="*/ 2021 w 17"/>
                <a:gd name="T31" fmla="*/ 5691 h 16"/>
                <a:gd name="T32" fmla="*/ 13275 w 17"/>
                <a:gd name="T33" fmla="*/ 15621 h 16"/>
                <a:gd name="T34" fmla="*/ 11188 w 17"/>
                <a:gd name="T35" fmla="*/ 18787 h 16"/>
                <a:gd name="T36" fmla="*/ 13275 w 17"/>
                <a:gd name="T37" fmla="*/ 18787 h 16"/>
                <a:gd name="T38" fmla="*/ 15087 w 17"/>
                <a:gd name="T39" fmla="*/ 20503 h 16"/>
                <a:gd name="T40" fmla="*/ 13275 w 17"/>
                <a:gd name="T41" fmla="*/ 22942 h 16"/>
                <a:gd name="T42" fmla="*/ 11188 w 17"/>
                <a:gd name="T43" fmla="*/ 22942 h 16"/>
                <a:gd name="T44" fmla="*/ 11188 w 17"/>
                <a:gd name="T45" fmla="*/ 22942 h 16"/>
                <a:gd name="T46" fmla="*/ 8311 w 17"/>
                <a:gd name="T47" fmla="*/ 22942 h 16"/>
                <a:gd name="T48" fmla="*/ 0 w 17"/>
                <a:gd name="T49" fmla="*/ 26108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6" name="Freeform 59"/>
            <p:cNvSpPr>
              <a:spLocks/>
            </p:cNvSpPr>
            <p:nvPr userDrawn="1"/>
          </p:nvSpPr>
          <p:spPr bwMode="auto">
            <a:xfrm>
              <a:off x="3031" y="2091"/>
              <a:ext cx="4" cy="4"/>
            </a:xfrm>
            <a:custGeom>
              <a:avLst/>
              <a:gdLst>
                <a:gd name="T0" fmla="*/ 0 w 2"/>
                <a:gd name="T1" fmla="*/ 0 h 2"/>
                <a:gd name="T2" fmla="*/ 1024 w 2"/>
                <a:gd name="T3" fmla="*/ 512 h 2"/>
                <a:gd name="T4" fmla="*/ 1024 w 2"/>
                <a:gd name="T5" fmla="*/ 512 h 2"/>
                <a:gd name="T6" fmla="*/ 512 w 2"/>
                <a:gd name="T7" fmla="*/ 1024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7" name="Freeform 60"/>
            <p:cNvSpPr>
              <a:spLocks/>
            </p:cNvSpPr>
            <p:nvPr userDrawn="1"/>
          </p:nvSpPr>
          <p:spPr bwMode="auto">
            <a:xfrm>
              <a:off x="3021" y="2154"/>
              <a:ext cx="48" cy="45"/>
            </a:xfrm>
            <a:custGeom>
              <a:avLst/>
              <a:gdLst>
                <a:gd name="T0" fmla="*/ 5570 w 20"/>
                <a:gd name="T1" fmla="*/ 0 h 19"/>
                <a:gd name="T2" fmla="*/ 5570 w 20"/>
                <a:gd name="T3" fmla="*/ 0 h 19"/>
                <a:gd name="T4" fmla="*/ 0 w 20"/>
                <a:gd name="T5" fmla="*/ 8784 h 19"/>
                <a:gd name="T6" fmla="*/ 18720 w 20"/>
                <a:gd name="T7" fmla="*/ 25932 h 19"/>
                <a:gd name="T8" fmla="*/ 32083 w 20"/>
                <a:gd name="T9" fmla="*/ 25932 h 19"/>
                <a:gd name="T10" fmla="*/ 39341 w 20"/>
                <a:gd name="T11" fmla="*/ 32630 h 19"/>
                <a:gd name="T12" fmla="*/ 39341 w 20"/>
                <a:gd name="T13" fmla="*/ 44652 h 19"/>
                <a:gd name="T14" fmla="*/ 52728 w 20"/>
                <a:gd name="T15" fmla="*/ 30555 h 19"/>
                <a:gd name="T16" fmla="*/ 5570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9" name="Freeform 62"/>
            <p:cNvSpPr>
              <a:spLocks/>
            </p:cNvSpPr>
            <p:nvPr userDrawn="1"/>
          </p:nvSpPr>
          <p:spPr bwMode="auto">
            <a:xfrm>
              <a:off x="3026" y="2190"/>
              <a:ext cx="35" cy="42"/>
            </a:xfrm>
            <a:custGeom>
              <a:avLst/>
              <a:gdLst>
                <a:gd name="T0" fmla="*/ 5957 w 15"/>
                <a:gd name="T1" fmla="*/ 1932 h 18"/>
                <a:gd name="T2" fmla="*/ 7889 w 15"/>
                <a:gd name="T3" fmla="*/ 0 h 18"/>
                <a:gd name="T4" fmla="*/ 0 w 15"/>
                <a:gd name="T5" fmla="*/ 10519 h 18"/>
                <a:gd name="T6" fmla="*/ 24544 w 15"/>
                <a:gd name="T7" fmla="*/ 35014 h 18"/>
                <a:gd name="T8" fmla="*/ 24544 w 15"/>
                <a:gd name="T9" fmla="*/ 35014 h 18"/>
                <a:gd name="T10" fmla="*/ 24544 w 15"/>
                <a:gd name="T11" fmla="*/ 36930 h 18"/>
                <a:gd name="T12" fmla="*/ 30858 w 15"/>
                <a:gd name="T13" fmla="*/ 26297 h 18"/>
                <a:gd name="T14" fmla="*/ 5957 w 15"/>
                <a:gd name="T15" fmla="*/ 1932 h 18"/>
                <a:gd name="T16" fmla="*/ 5957 w 15"/>
                <a:gd name="T17" fmla="*/ 1932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24663 h 14"/>
                <a:gd name="T4" fmla="*/ 8125 w 4"/>
                <a:gd name="T5" fmla="*/ 31576 h 14"/>
                <a:gd name="T6" fmla="*/ 15438 w 4"/>
                <a:gd name="T7" fmla="*/ 24663 h 14"/>
                <a:gd name="T8" fmla="*/ 15438 w 4"/>
                <a:gd name="T9" fmla="*/ 8578 h 14"/>
                <a:gd name="T10" fmla="*/ 12238 w 4"/>
                <a:gd name="T11" fmla="*/ 2044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1" name="Freeform 64"/>
            <p:cNvSpPr>
              <a:spLocks/>
            </p:cNvSpPr>
            <p:nvPr userDrawn="1"/>
          </p:nvSpPr>
          <p:spPr bwMode="auto">
            <a:xfrm>
              <a:off x="3033" y="2232"/>
              <a:ext cx="5" cy="17"/>
            </a:xfrm>
            <a:custGeom>
              <a:avLst/>
              <a:gdLst>
                <a:gd name="T0" fmla="*/ 8125 w 2"/>
                <a:gd name="T1" fmla="*/ 11902 h 7"/>
                <a:gd name="T2" fmla="*/ 4895 w 2"/>
                <a:gd name="T3" fmla="*/ 0 h 7"/>
                <a:gd name="T4" fmla="*/ 0 w 2"/>
                <a:gd name="T5" fmla="*/ 11902 h 7"/>
                <a:gd name="T6" fmla="*/ 4895 w 2"/>
                <a:gd name="T7" fmla="*/ 20524 h 7"/>
                <a:gd name="T8" fmla="*/ 8125 w 2"/>
                <a:gd name="T9" fmla="*/ 14367 h 7"/>
                <a:gd name="T10" fmla="*/ 8125 w 2"/>
                <a:gd name="T11" fmla="*/ 1190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120895480"/>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8CB66EE2-46D9-4EC9-9682-064F2FA137E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305875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B378C1C3-9CC3-4176-AA77-55617DAADBB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54857972"/>
      </p:ext>
    </p:extLst>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fld id="{D68BCCD6-3C3A-46C5-93A2-BFE4B2DC077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56136896"/>
      </p:ext>
    </p:extLst>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fld id="{9F01516D-425A-439E-A7D3-A417E82CC4D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13313206"/>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fld id="{6AD27769-917E-4F54-B231-1CFEB4B26CB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525423502"/>
      </p:ext>
    </p:extLst>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fld id="{CE120136-10F1-427F-9178-F8E8BD31F45F}"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53719165"/>
      </p:ext>
    </p:extLst>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fld id="{B4A5D936-B6E9-4CFB-A83B-FB46A449D2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12374092"/>
      </p:ext>
    </p:extLst>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49A7FC7E-4F97-471F-8D4B-9BBFF657CA3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97060902"/>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D5E698E2-0297-4FE4-A07B-111F6D9A466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69696787"/>
      </p:ext>
    </p:extLst>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4CC791E0-E9FE-4247-9A77-F3FF91A2DE1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64446296"/>
      </p:ext>
    </p:extLst>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78963A17-E11E-4AA4-8449-77EE86888CC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964600651"/>
      </p:ext>
    </p:extLst>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fld id="{3F1B8CD0-C0EA-42A9-BE67-2542AF0D393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24433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Tree>
    <p:extLst>
      <p:ext uri="{BB962C8B-B14F-4D97-AF65-F5344CB8AC3E}">
        <p14:creationId xmlns:p14="http://schemas.microsoft.com/office/powerpoint/2010/main" val="4166078981"/>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7EEB738A-A37C-4F5F-8A73-FE2F9FDB34B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12283129"/>
      </p:ext>
    </p:extLst>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47688" y="1524000"/>
            <a:ext cx="8316912" cy="4826000"/>
          </a:xfrm>
        </p:spPr>
        <p:txBody>
          <a:bodyPr/>
          <a:lstStyle/>
          <a:p>
            <a:pPr lvl="0"/>
            <a:r>
              <a:rPr lang="en-US" noProof="0" smtClean="0"/>
              <a:t>Click icon to add table</a:t>
            </a:r>
            <a:endParaRPr lang="en-US" noProof="0" dirty="0"/>
          </a:p>
        </p:txBody>
      </p:sp>
      <p:sp>
        <p:nvSpPr>
          <p:cNvPr id="4" name="Rectangle 15"/>
          <p:cNvSpPr>
            <a:spLocks noGrp="1" noChangeArrowheads="1"/>
          </p:cNvSpPr>
          <p:nvPr>
            <p:ph type="sldNum" sz="quarter" idx="10"/>
          </p:nvPr>
        </p:nvSpPr>
        <p:spPr>
          <a:ln/>
        </p:spPr>
        <p:txBody>
          <a:bodyPr/>
          <a:lstStyle>
            <a:lvl1pPr>
              <a:defRPr/>
            </a:lvl1pPr>
          </a:lstStyle>
          <a:p>
            <a:fld id="{39EB57C6-3D3B-40FB-B235-2C585CF3146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152233880"/>
      </p:ext>
    </p:extLst>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47689" y="1524000"/>
            <a:ext cx="4081462"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496301" y="6505575"/>
            <a:ext cx="457200" cy="200025"/>
          </a:xfrm>
        </p:spPr>
        <p:txBody>
          <a:bodyPr/>
          <a:lstStyle>
            <a:lvl1pPr>
              <a:defRPr/>
            </a:lvl1pPr>
          </a:lstStyle>
          <a:p>
            <a:fld id="{AB51987E-09C7-4129-8E88-CD7D0C3E53A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73179056"/>
      </p:ext>
    </p:extLst>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4674457"/>
      </p:ext>
    </p:extLst>
  </p:cSld>
  <p:clrMapOvr>
    <a:masterClrMapping/>
  </p:clrMapOvr>
  <p:transition/>
</p:sldLayout>
</file>

<file path=ppt/slideLayouts/slideLayout3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3108172"/>
      </p:ext>
    </p:extLst>
  </p:cSld>
  <p:clrMapOvr>
    <a:masterClrMapping/>
  </p:clrMapOvr>
  <p:transition/>
  <p:timing>
    <p:tnLst>
      <p:par>
        <p:cTn id="1" dur="indefinite" restart="never" nodeType="tmRoot"/>
      </p:par>
    </p:tnLst>
  </p:timing>
</p:sldLayout>
</file>

<file path=ppt/slideLayouts/slideLayout3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3428931"/>
      </p:ext>
    </p:extLst>
  </p:cSld>
  <p:clrMapOvr>
    <a:masterClrMapping/>
  </p:clrMapOvr>
  <p:transition/>
</p:sldLayout>
</file>

<file path=ppt/slideLayouts/slideLayout3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446381"/>
      </p:ext>
    </p:extLst>
  </p:cSld>
  <p:clrMapOvr>
    <a:masterClrMapping/>
  </p:clrMapOvr>
  <p:transition/>
</p:sldLayout>
</file>

<file path=ppt/slideLayouts/slideLayout3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7779822"/>
      </p:ext>
    </p:extLst>
  </p:cSld>
  <p:clrMapOvr>
    <a:masterClrMapping/>
  </p:clrMapOvr>
  <p:transition/>
</p:sldLayout>
</file>

<file path=ppt/slideLayouts/slideLayout3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41977437"/>
      </p:ext>
    </p:extLst>
  </p:cSld>
  <p:clrMapOvr>
    <a:masterClrMapping/>
  </p:clrMapOvr>
  <p:transition/>
</p:sldLayout>
</file>

<file path=ppt/slideLayouts/slideLayout3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920669"/>
      </p:ext>
    </p:extLst>
  </p:cSld>
  <p:clrMapOvr>
    <a:masterClrMapping/>
  </p:clrMapOvr>
  <p:transition/>
</p:sldLayout>
</file>

<file path=ppt/slideLayouts/slideLayout3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3238128"/>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2B2B0267-7CAF-4D66-9842-89B1AAC3A4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64315693"/>
      </p:ext>
    </p:extLst>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0290408"/>
      </p:ext>
    </p:extLst>
  </p:cSld>
  <p:clrMapOvr>
    <a:masterClrMapping/>
  </p:clrMapOvr>
  <p:transition/>
</p:sldLayout>
</file>

<file path=ppt/slideLayouts/slideLayout3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5334693"/>
      </p:ext>
    </p:extLst>
  </p:cSld>
  <p:clrMapOvr>
    <a:masterClrMapping/>
  </p:clrMapOvr>
  <p:transition/>
</p:sldLayout>
</file>

<file path=ppt/slideLayouts/slideLayout3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3284712"/>
      </p:ext>
    </p:extLst>
  </p:cSld>
  <p:clrMapOvr>
    <a:masterClrMapping/>
  </p:clrMapOvr>
  <p:transition/>
</p:sldLayout>
</file>

<file path=ppt/slideLayouts/slideLayout3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3632381"/>
      </p:ext>
    </p:extLst>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40220076"/>
      </p:ext>
    </p:extLst>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128716"/>
      </p:ext>
    </p:extLst>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69597591"/>
      </p:ext>
    </p:extLst>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04759548"/>
      </p:ext>
    </p:extLst>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77013012"/>
      </p:ext>
    </p:extLst>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253356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39C13965-CF54-470E-A1A2-C1463F0C6F4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6643087"/>
      </p:ext>
    </p:extLst>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45615812"/>
      </p:ext>
    </p:extLst>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6240792"/>
      </p:ext>
    </p:extLst>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95549511"/>
      </p:ext>
    </p:extLst>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3926724"/>
      </p:ext>
    </p:extLst>
  </p:cSld>
  <p:clrMapOvr>
    <a:masterClrMapping/>
  </p:clrMapOvr>
</p:sldLayout>
</file>

<file path=ppt/slideLayouts/slideLayout32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1682052"/>
      </p:ext>
    </p:extLst>
  </p:cSld>
  <p:clrMapOvr>
    <a:masterClrMapping/>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95671779"/>
      </p:ext>
    </p:extLst>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9" name="Freeform 42"/>
            <p:cNvSpPr>
              <a:spLocks/>
            </p:cNvSpPr>
            <p:nvPr userDrawn="1"/>
          </p:nvSpPr>
          <p:spPr bwMode="auto">
            <a:xfrm>
              <a:off x="2674" y="2079"/>
              <a:ext cx="142" cy="45"/>
            </a:xfrm>
            <a:custGeom>
              <a:avLst/>
              <a:gdLst>
                <a:gd name="T0" fmla="*/ 873 w 60"/>
                <a:gd name="T1" fmla="*/ 18853 h 19"/>
                <a:gd name="T2" fmla="*/ 20708 w 60"/>
                <a:gd name="T3" fmla="*/ 18853 h 19"/>
                <a:gd name="T4" fmla="*/ 27389 w 60"/>
                <a:gd name="T5" fmla="*/ 14971 h 19"/>
                <a:gd name="T6" fmla="*/ 25849 w 60"/>
                <a:gd name="T7" fmla="*/ 7960 h 19"/>
                <a:gd name="T8" fmla="*/ 29545 w 60"/>
                <a:gd name="T9" fmla="*/ 3709 h 19"/>
                <a:gd name="T10" fmla="*/ 33193 w 60"/>
                <a:gd name="T11" fmla="*/ 7960 h 19"/>
                <a:gd name="T12" fmla="*/ 30369 w 60"/>
                <a:gd name="T13" fmla="*/ 14971 h 19"/>
                <a:gd name="T14" fmla="*/ 36520 w 60"/>
                <a:gd name="T15" fmla="*/ 18853 h 19"/>
                <a:gd name="T16" fmla="*/ 55411 w 60"/>
                <a:gd name="T17" fmla="*/ 18853 h 19"/>
                <a:gd name="T18" fmla="*/ 59041 w 60"/>
                <a:gd name="T19" fmla="*/ 18853 h 19"/>
                <a:gd name="T20" fmla="*/ 46181 w 60"/>
                <a:gd name="T21" fmla="*/ 3709 h 19"/>
                <a:gd name="T22" fmla="*/ 29545 w 60"/>
                <a:gd name="T23" fmla="*/ 0 h 19"/>
                <a:gd name="T24" fmla="*/ 11573 w 60"/>
                <a:gd name="T25" fmla="*/ 3709 h 19"/>
                <a:gd name="T26" fmla="*/ 0 w 60"/>
                <a:gd name="T27" fmla="*/ 18853 h 19"/>
                <a:gd name="T28" fmla="*/ 873 w 60"/>
                <a:gd name="T29" fmla="*/ 1885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0" name="Freeform 43"/>
            <p:cNvSpPr>
              <a:spLocks/>
            </p:cNvSpPr>
            <p:nvPr userDrawn="1"/>
          </p:nvSpPr>
          <p:spPr bwMode="auto">
            <a:xfrm>
              <a:off x="2693" y="2093"/>
              <a:ext cx="35" cy="21"/>
            </a:xfrm>
            <a:custGeom>
              <a:avLst/>
              <a:gdLst>
                <a:gd name="T0" fmla="*/ 11270 w 15"/>
                <a:gd name="T1" fmla="*/ 7117 h 9"/>
                <a:gd name="T2" fmla="*/ 828 w 15"/>
                <a:gd name="T3" fmla="*/ 7117 h 9"/>
                <a:gd name="T4" fmla="*/ 0 w 15"/>
                <a:gd name="T5" fmla="*/ 7117 h 9"/>
                <a:gd name="T6" fmla="*/ 11270 w 15"/>
                <a:gd name="T7" fmla="*/ 0 h 9"/>
                <a:gd name="T8" fmla="*/ 11270 w 15"/>
                <a:gd name="T9" fmla="*/ 0 h 9"/>
                <a:gd name="T10" fmla="*/ 11270 w 15"/>
                <a:gd name="T11" fmla="*/ 2553 h 9"/>
                <a:gd name="T12" fmla="*/ 13225 w 15"/>
                <a:gd name="T13" fmla="*/ 7117 h 9"/>
                <a:gd name="T14" fmla="*/ 11270 w 15"/>
                <a:gd name="T15" fmla="*/ 71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1" name="Freeform 44"/>
            <p:cNvSpPr>
              <a:spLocks/>
            </p:cNvSpPr>
            <p:nvPr userDrawn="1"/>
          </p:nvSpPr>
          <p:spPr bwMode="auto">
            <a:xfrm>
              <a:off x="2759" y="2093"/>
              <a:ext cx="35" cy="19"/>
            </a:xfrm>
            <a:custGeom>
              <a:avLst/>
              <a:gdLst>
                <a:gd name="T0" fmla="*/ 1932 w 15"/>
                <a:gd name="T1" fmla="*/ 8077 h 8"/>
                <a:gd name="T2" fmla="*/ 828 w 15"/>
                <a:gd name="T3" fmla="*/ 8077 h 8"/>
                <a:gd name="T4" fmla="*/ 2553 w 15"/>
                <a:gd name="T5" fmla="*/ 3028 h 8"/>
                <a:gd name="T6" fmla="*/ 2553 w 15"/>
                <a:gd name="T7" fmla="*/ 0 h 8"/>
                <a:gd name="T8" fmla="*/ 2553 w 15"/>
                <a:gd name="T9" fmla="*/ 0 h 8"/>
                <a:gd name="T10" fmla="*/ 13225 w 15"/>
                <a:gd name="T11" fmla="*/ 8077 h 8"/>
                <a:gd name="T12" fmla="*/ 13225 w 15"/>
                <a:gd name="T13" fmla="*/ 8077 h 8"/>
                <a:gd name="T14" fmla="*/ 1932 w 15"/>
                <a:gd name="T15" fmla="*/ 8077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2" name="Freeform 45"/>
            <p:cNvSpPr>
              <a:spLocks/>
            </p:cNvSpPr>
            <p:nvPr userDrawn="1"/>
          </p:nvSpPr>
          <p:spPr bwMode="auto">
            <a:xfrm>
              <a:off x="2667" y="2131"/>
              <a:ext cx="66" cy="87"/>
            </a:xfrm>
            <a:custGeom>
              <a:avLst/>
              <a:gdLst>
                <a:gd name="T0" fmla="*/ 26770 w 28"/>
                <a:gd name="T1" fmla="*/ 5589 h 37"/>
                <a:gd name="T2" fmla="*/ 21768 w 28"/>
                <a:gd name="T3" fmla="*/ 856 h 37"/>
                <a:gd name="T4" fmla="*/ 2044 w 28"/>
                <a:gd name="T5" fmla="*/ 0 h 37"/>
                <a:gd name="T6" fmla="*/ 0 w 28"/>
                <a:gd name="T7" fmla="*/ 10273 h 37"/>
                <a:gd name="T8" fmla="*/ 2044 w 28"/>
                <a:gd name="T9" fmla="*/ 23504 h 37"/>
                <a:gd name="T10" fmla="*/ 11357 w 28"/>
                <a:gd name="T11" fmla="*/ 34633 h 37"/>
                <a:gd name="T12" fmla="*/ 13396 w 28"/>
                <a:gd name="T13" fmla="*/ 31757 h 37"/>
                <a:gd name="T14" fmla="*/ 24663 w 28"/>
                <a:gd name="T15" fmla="*/ 12352 h 37"/>
                <a:gd name="T16" fmla="*/ 26770 w 28"/>
                <a:gd name="T17" fmla="*/ 5589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3" name="Freeform 46"/>
            <p:cNvSpPr>
              <a:spLocks/>
            </p:cNvSpPr>
            <p:nvPr userDrawn="1"/>
          </p:nvSpPr>
          <p:spPr bwMode="auto">
            <a:xfrm>
              <a:off x="2676" y="2142"/>
              <a:ext cx="45" cy="59"/>
            </a:xfrm>
            <a:custGeom>
              <a:avLst/>
              <a:gdLst>
                <a:gd name="T0" fmla="*/ 18853 w 19"/>
                <a:gd name="T1" fmla="*/ 3653 h 25"/>
                <a:gd name="T2" fmla="*/ 7960 w 19"/>
                <a:gd name="T3" fmla="*/ 21967 h 25"/>
                <a:gd name="T4" fmla="*/ 7079 w 19"/>
                <a:gd name="T5" fmla="*/ 24015 h 25"/>
                <a:gd name="T6" fmla="*/ 2070 w 19"/>
                <a:gd name="T7" fmla="*/ 15512 h 25"/>
                <a:gd name="T8" fmla="*/ 0 w 19"/>
                <a:gd name="T9" fmla="*/ 5704 h 25"/>
                <a:gd name="T10" fmla="*/ 874 w 19"/>
                <a:gd name="T11" fmla="*/ 0 h 25"/>
                <a:gd name="T12" fmla="*/ 15864 w 19"/>
                <a:gd name="T13" fmla="*/ 868 h 25"/>
                <a:gd name="T14" fmla="*/ 18853 w 19"/>
                <a:gd name="T15" fmla="*/ 2048 h 25"/>
                <a:gd name="T16" fmla="*/ 18853 w 19"/>
                <a:gd name="T17" fmla="*/ 3653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4" name="Freeform 47"/>
            <p:cNvSpPr>
              <a:spLocks/>
            </p:cNvSpPr>
            <p:nvPr userDrawn="1"/>
          </p:nvSpPr>
          <p:spPr bwMode="auto">
            <a:xfrm>
              <a:off x="2757" y="2128"/>
              <a:ext cx="66" cy="90"/>
            </a:xfrm>
            <a:custGeom>
              <a:avLst/>
              <a:gdLst>
                <a:gd name="T0" fmla="*/ 867 w 28"/>
                <a:gd name="T1" fmla="*/ 11612 h 38"/>
                <a:gd name="T2" fmla="*/ 13396 w 28"/>
                <a:gd name="T3" fmla="*/ 35458 h 38"/>
                <a:gd name="T4" fmla="*/ 15442 w 28"/>
                <a:gd name="T5" fmla="*/ 37573 h 38"/>
                <a:gd name="T6" fmla="*/ 23864 w 28"/>
                <a:gd name="T7" fmla="*/ 26837 h 38"/>
                <a:gd name="T8" fmla="*/ 26770 w 28"/>
                <a:gd name="T9" fmla="*/ 11612 h 38"/>
                <a:gd name="T10" fmla="*/ 24663 w 28"/>
                <a:gd name="T11" fmla="*/ 0 h 38"/>
                <a:gd name="T12" fmla="*/ 4818 w 28"/>
                <a:gd name="T13" fmla="*/ 2989 h 38"/>
                <a:gd name="T14" fmla="*/ 0 w 28"/>
                <a:gd name="T15" fmla="*/ 7079 h 38"/>
                <a:gd name="T16" fmla="*/ 867 w 28"/>
                <a:gd name="T17" fmla="*/ 1161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5" name="Freeform 48"/>
            <p:cNvSpPr>
              <a:spLocks/>
            </p:cNvSpPr>
            <p:nvPr userDrawn="1"/>
          </p:nvSpPr>
          <p:spPr bwMode="auto">
            <a:xfrm>
              <a:off x="2768" y="2142"/>
              <a:ext cx="45" cy="59"/>
            </a:xfrm>
            <a:custGeom>
              <a:avLst/>
              <a:gdLst>
                <a:gd name="T0" fmla="*/ 10068 w 19"/>
                <a:gd name="T1" fmla="*/ 21214 h 25"/>
                <a:gd name="T2" fmla="*/ 874 w 19"/>
                <a:gd name="T3" fmla="*/ 3653 h 25"/>
                <a:gd name="T4" fmla="*/ 0 w 19"/>
                <a:gd name="T5" fmla="*/ 2048 h 25"/>
                <a:gd name="T6" fmla="*/ 2070 w 19"/>
                <a:gd name="T7" fmla="*/ 868 h 25"/>
                <a:gd name="T8" fmla="*/ 16766 w 19"/>
                <a:gd name="T9" fmla="*/ 0 h 25"/>
                <a:gd name="T10" fmla="*/ 18853 w 19"/>
                <a:gd name="T11" fmla="*/ 3653 h 25"/>
                <a:gd name="T12" fmla="*/ 16766 w 19"/>
                <a:gd name="T13" fmla="*/ 16258 h 25"/>
                <a:gd name="T14" fmla="*/ 11612 w 19"/>
                <a:gd name="T15" fmla="*/ 24015 h 25"/>
                <a:gd name="T16" fmla="*/ 10068 w 19"/>
                <a:gd name="T17" fmla="*/ 21214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6" name="Freeform 49"/>
            <p:cNvSpPr>
              <a:spLocks/>
            </p:cNvSpPr>
            <p:nvPr userDrawn="1"/>
          </p:nvSpPr>
          <p:spPr bwMode="auto">
            <a:xfrm>
              <a:off x="2702" y="2164"/>
              <a:ext cx="85" cy="73"/>
            </a:xfrm>
            <a:custGeom>
              <a:avLst/>
              <a:gdLst>
                <a:gd name="T0" fmla="*/ 14389 w 36"/>
                <a:gd name="T1" fmla="*/ 2025 h 31"/>
                <a:gd name="T2" fmla="*/ 869 w 36"/>
                <a:gd name="T3" fmla="*/ 21648 h 31"/>
                <a:gd name="T4" fmla="*/ 0 w 36"/>
                <a:gd name="T5" fmla="*/ 23673 h 31"/>
                <a:gd name="T6" fmla="*/ 16285 w 36"/>
                <a:gd name="T7" fmla="*/ 29339 h 31"/>
                <a:gd name="T8" fmla="*/ 26197 w 36"/>
                <a:gd name="T9" fmla="*/ 28442 h 31"/>
                <a:gd name="T10" fmla="*/ 34871 w 36"/>
                <a:gd name="T11" fmla="*/ 23673 h 31"/>
                <a:gd name="T12" fmla="*/ 33974 w 36"/>
                <a:gd name="T13" fmla="*/ 21648 h 31"/>
                <a:gd name="T14" fmla="*/ 20483 w 36"/>
                <a:gd name="T15" fmla="*/ 2746 h 31"/>
                <a:gd name="T16" fmla="*/ 17678 w 36"/>
                <a:gd name="T17" fmla="*/ 0 h 31"/>
                <a:gd name="T18" fmla="*/ 14389 w 36"/>
                <a:gd name="T19" fmla="*/ 2025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7" name="Freeform 50"/>
            <p:cNvSpPr>
              <a:spLocks/>
            </p:cNvSpPr>
            <p:nvPr userDrawn="1"/>
          </p:nvSpPr>
          <p:spPr bwMode="auto">
            <a:xfrm>
              <a:off x="2719" y="2180"/>
              <a:ext cx="52" cy="45"/>
            </a:xfrm>
            <a:custGeom>
              <a:avLst/>
              <a:gdLst>
                <a:gd name="T0" fmla="*/ 872 w 22"/>
                <a:gd name="T1" fmla="*/ 13777 h 19"/>
                <a:gd name="T2" fmla="*/ 9956 w 22"/>
                <a:gd name="T3" fmla="*/ 874 h 19"/>
                <a:gd name="T4" fmla="*/ 10615 w 22"/>
                <a:gd name="T5" fmla="*/ 0 h 19"/>
                <a:gd name="T6" fmla="*/ 11513 w 22"/>
                <a:gd name="T7" fmla="*/ 874 h 19"/>
                <a:gd name="T8" fmla="*/ 20575 w 22"/>
                <a:gd name="T9" fmla="*/ 13777 h 19"/>
                <a:gd name="T10" fmla="*/ 21469 w 22"/>
                <a:gd name="T11" fmla="*/ 16766 h 19"/>
                <a:gd name="T12" fmla="*/ 9956 w 22"/>
                <a:gd name="T13" fmla="*/ 18853 h 19"/>
                <a:gd name="T14" fmla="*/ 0 w 22"/>
                <a:gd name="T15" fmla="*/ 15864 h 19"/>
                <a:gd name="T16" fmla="*/ 872 w 22"/>
                <a:gd name="T17" fmla="*/ 13777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8" name="Freeform 51"/>
            <p:cNvSpPr>
              <a:spLocks noEditPoints="1"/>
            </p:cNvSpPr>
            <p:nvPr userDrawn="1"/>
          </p:nvSpPr>
          <p:spPr bwMode="auto">
            <a:xfrm>
              <a:off x="2825" y="2279"/>
              <a:ext cx="24" cy="24"/>
            </a:xfrm>
            <a:custGeom>
              <a:avLst/>
              <a:gdLst>
                <a:gd name="T0" fmla="*/ 967 w 10"/>
                <a:gd name="T1" fmla="*/ 5570 h 10"/>
                <a:gd name="T2" fmla="*/ 5570 w 10"/>
                <a:gd name="T3" fmla="*/ 967 h 10"/>
                <a:gd name="T4" fmla="*/ 10121 w 10"/>
                <a:gd name="T5" fmla="*/ 5570 h 10"/>
                <a:gd name="T6" fmla="*/ 5570 w 10"/>
                <a:gd name="T7" fmla="*/ 10121 h 10"/>
                <a:gd name="T8" fmla="*/ 967 w 10"/>
                <a:gd name="T9" fmla="*/ 5570 h 10"/>
                <a:gd name="T10" fmla="*/ 5570 w 10"/>
                <a:gd name="T11" fmla="*/ 11088 h 10"/>
                <a:gd name="T12" fmla="*/ 11088 w 10"/>
                <a:gd name="T13" fmla="*/ 5570 h 10"/>
                <a:gd name="T14" fmla="*/ 5570 w 10"/>
                <a:gd name="T15" fmla="*/ 0 h 10"/>
                <a:gd name="T16" fmla="*/ 0 w 10"/>
                <a:gd name="T17" fmla="*/ 5570 h 10"/>
                <a:gd name="T18" fmla="*/ 5570 w 10"/>
                <a:gd name="T19" fmla="*/ 11088 h 10"/>
                <a:gd name="T20" fmla="*/ 4620 w 10"/>
                <a:gd name="T21" fmla="*/ 5570 h 10"/>
                <a:gd name="T22" fmla="*/ 5570 w 10"/>
                <a:gd name="T23" fmla="*/ 5570 h 10"/>
                <a:gd name="T24" fmla="*/ 6538 w 10"/>
                <a:gd name="T25" fmla="*/ 8767 h 10"/>
                <a:gd name="T26" fmla="*/ 7800 w 10"/>
                <a:gd name="T27" fmla="*/ 8767 h 10"/>
                <a:gd name="T28" fmla="*/ 6538 w 10"/>
                <a:gd name="T29" fmla="*/ 5570 h 10"/>
                <a:gd name="T30" fmla="*/ 7800 w 10"/>
                <a:gd name="T31" fmla="*/ 4620 h 10"/>
                <a:gd name="T32" fmla="*/ 5570 w 10"/>
                <a:gd name="T33" fmla="*/ 2321 h 10"/>
                <a:gd name="T34" fmla="*/ 3250 w 10"/>
                <a:gd name="T35" fmla="*/ 2321 h 10"/>
                <a:gd name="T36" fmla="*/ 3250 w 10"/>
                <a:gd name="T37" fmla="*/ 8767 h 10"/>
                <a:gd name="T38" fmla="*/ 4620 w 10"/>
                <a:gd name="T39" fmla="*/ 8767 h 10"/>
                <a:gd name="T40" fmla="*/ 4620 w 10"/>
                <a:gd name="T41" fmla="*/ 5570 h 10"/>
                <a:gd name="T42" fmla="*/ 4620 w 10"/>
                <a:gd name="T43" fmla="*/ 5570 h 10"/>
                <a:gd name="T44" fmla="*/ 4620 w 10"/>
                <a:gd name="T45" fmla="*/ 3250 h 10"/>
                <a:gd name="T46" fmla="*/ 5570 w 10"/>
                <a:gd name="T47" fmla="*/ 3250 h 10"/>
                <a:gd name="T48" fmla="*/ 6538 w 10"/>
                <a:gd name="T49" fmla="*/ 4620 h 10"/>
                <a:gd name="T50" fmla="*/ 5570 w 10"/>
                <a:gd name="T51" fmla="*/ 5570 h 10"/>
                <a:gd name="T52" fmla="*/ 4620 w 10"/>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9" name="Freeform 52"/>
            <p:cNvSpPr>
              <a:spLocks noEditPoints="1"/>
            </p:cNvSpPr>
            <p:nvPr userDrawn="1"/>
          </p:nvSpPr>
          <p:spPr bwMode="auto">
            <a:xfrm>
              <a:off x="3099" y="2279"/>
              <a:ext cx="22" cy="24"/>
            </a:xfrm>
            <a:custGeom>
              <a:avLst/>
              <a:gdLst>
                <a:gd name="T0" fmla="*/ 1039 w 9"/>
                <a:gd name="T1" fmla="*/ 5570 h 10"/>
                <a:gd name="T2" fmla="*/ 6209 w 9"/>
                <a:gd name="T3" fmla="*/ 967 h 10"/>
                <a:gd name="T4" fmla="*/ 10457 w 9"/>
                <a:gd name="T5" fmla="*/ 5570 h 10"/>
                <a:gd name="T6" fmla="*/ 6209 w 9"/>
                <a:gd name="T7" fmla="*/ 10121 h 10"/>
                <a:gd name="T8" fmla="*/ 1039 w 9"/>
                <a:gd name="T9" fmla="*/ 5570 h 10"/>
                <a:gd name="T10" fmla="*/ 6209 w 9"/>
                <a:gd name="T11" fmla="*/ 11088 h 10"/>
                <a:gd name="T12" fmla="*/ 11538 w 9"/>
                <a:gd name="T13" fmla="*/ 5570 h 10"/>
                <a:gd name="T14" fmla="*/ 6209 w 9"/>
                <a:gd name="T15" fmla="*/ 0 h 10"/>
                <a:gd name="T16" fmla="*/ 0 w 9"/>
                <a:gd name="T17" fmla="*/ 5570 h 10"/>
                <a:gd name="T18" fmla="*/ 6209 w 9"/>
                <a:gd name="T19" fmla="*/ 11088 h 10"/>
                <a:gd name="T20" fmla="*/ 5138 w 9"/>
                <a:gd name="T21" fmla="*/ 5570 h 10"/>
                <a:gd name="T22" fmla="*/ 6209 w 9"/>
                <a:gd name="T23" fmla="*/ 5570 h 10"/>
                <a:gd name="T24" fmla="*/ 7856 w 9"/>
                <a:gd name="T25" fmla="*/ 8767 h 10"/>
                <a:gd name="T26" fmla="*/ 8998 w 9"/>
                <a:gd name="T27" fmla="*/ 8767 h 10"/>
                <a:gd name="T28" fmla="*/ 6209 w 9"/>
                <a:gd name="T29" fmla="*/ 5570 h 10"/>
                <a:gd name="T30" fmla="*/ 8998 w 9"/>
                <a:gd name="T31" fmla="*/ 4620 h 10"/>
                <a:gd name="T32" fmla="*/ 6209 w 9"/>
                <a:gd name="T33" fmla="*/ 2321 h 10"/>
                <a:gd name="T34" fmla="*/ 3681 w 9"/>
                <a:gd name="T35" fmla="*/ 2321 h 10"/>
                <a:gd name="T36" fmla="*/ 3681 w 9"/>
                <a:gd name="T37" fmla="*/ 8767 h 10"/>
                <a:gd name="T38" fmla="*/ 5138 w 9"/>
                <a:gd name="T39" fmla="*/ 8767 h 10"/>
                <a:gd name="T40" fmla="*/ 5138 w 9"/>
                <a:gd name="T41" fmla="*/ 5570 h 10"/>
                <a:gd name="T42" fmla="*/ 5138 w 9"/>
                <a:gd name="T43" fmla="*/ 5570 h 10"/>
                <a:gd name="T44" fmla="*/ 5138 w 9"/>
                <a:gd name="T45" fmla="*/ 3250 h 10"/>
                <a:gd name="T46" fmla="*/ 6209 w 9"/>
                <a:gd name="T47" fmla="*/ 3250 h 10"/>
                <a:gd name="T48" fmla="*/ 7856 w 9"/>
                <a:gd name="T49" fmla="*/ 4620 h 10"/>
                <a:gd name="T50" fmla="*/ 6209 w 9"/>
                <a:gd name="T51" fmla="*/ 5570 h 10"/>
                <a:gd name="T52" fmla="*/ 5138 w 9"/>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0" name="Freeform 53"/>
            <p:cNvSpPr>
              <a:spLocks/>
            </p:cNvSpPr>
            <p:nvPr userDrawn="1"/>
          </p:nvSpPr>
          <p:spPr bwMode="auto">
            <a:xfrm>
              <a:off x="2927" y="2015"/>
              <a:ext cx="229" cy="290"/>
            </a:xfrm>
            <a:custGeom>
              <a:avLst/>
              <a:gdLst>
                <a:gd name="T0" fmla="*/ 6894 w 97"/>
                <a:gd name="T1" fmla="*/ 0 h 123"/>
                <a:gd name="T2" fmla="*/ 7765 w 97"/>
                <a:gd name="T3" fmla="*/ 0 h 123"/>
                <a:gd name="T4" fmla="*/ 48328 w 97"/>
                <a:gd name="T5" fmla="*/ 9768 h 123"/>
                <a:gd name="T6" fmla="*/ 85894 w 97"/>
                <a:gd name="T7" fmla="*/ 0 h 123"/>
                <a:gd name="T8" fmla="*/ 86541 w 97"/>
                <a:gd name="T9" fmla="*/ 868 h 123"/>
                <a:gd name="T10" fmla="*/ 93656 w 97"/>
                <a:gd name="T11" fmla="*/ 36434 h 123"/>
                <a:gd name="T12" fmla="*/ 48328 w 97"/>
                <a:gd name="T13" fmla="*/ 117509 h 123"/>
                <a:gd name="T14" fmla="*/ 48328 w 97"/>
                <a:gd name="T15" fmla="*/ 117509 h 123"/>
                <a:gd name="T16" fmla="*/ 0 w 97"/>
                <a:gd name="T17" fmla="*/ 32504 h 123"/>
                <a:gd name="T18" fmla="*/ 6894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1" name="Freeform 54"/>
            <p:cNvSpPr>
              <a:spLocks/>
            </p:cNvSpPr>
            <p:nvPr userDrawn="1"/>
          </p:nvSpPr>
          <p:spPr bwMode="auto">
            <a:xfrm>
              <a:off x="2946" y="2043"/>
              <a:ext cx="191" cy="241"/>
            </a:xfrm>
            <a:custGeom>
              <a:avLst/>
              <a:gdLst>
                <a:gd name="T0" fmla="*/ 3648 w 81"/>
                <a:gd name="T1" fmla="*/ 0 h 102"/>
                <a:gd name="T2" fmla="*/ 3648 w 81"/>
                <a:gd name="T3" fmla="*/ 0 h 102"/>
                <a:gd name="T4" fmla="*/ 0 w 81"/>
                <a:gd name="T5" fmla="*/ 24150 h 102"/>
                <a:gd name="T6" fmla="*/ 40039 w 81"/>
                <a:gd name="T7" fmla="*/ 98978 h 102"/>
                <a:gd name="T8" fmla="*/ 40039 w 81"/>
                <a:gd name="T9" fmla="*/ 98978 h 102"/>
                <a:gd name="T10" fmla="*/ 77355 w 81"/>
                <a:gd name="T11" fmla="*/ 27169 h 102"/>
                <a:gd name="T12" fmla="*/ 72533 w 81"/>
                <a:gd name="T13" fmla="*/ 0 h 102"/>
                <a:gd name="T14" fmla="*/ 72533 w 81"/>
                <a:gd name="T15" fmla="*/ 0 h 102"/>
                <a:gd name="T16" fmla="*/ 39360 w 81"/>
                <a:gd name="T17" fmla="*/ 6977 h 102"/>
                <a:gd name="T18" fmla="*/ 3648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2" name="Freeform 55"/>
            <p:cNvSpPr>
              <a:spLocks/>
            </p:cNvSpPr>
            <p:nvPr userDrawn="1"/>
          </p:nvSpPr>
          <p:spPr bwMode="auto">
            <a:xfrm>
              <a:off x="2960" y="2058"/>
              <a:ext cx="165" cy="212"/>
            </a:xfrm>
            <a:custGeom>
              <a:avLst/>
              <a:gdLst>
                <a:gd name="T0" fmla="*/ 2044 w 70"/>
                <a:gd name="T1" fmla="*/ 0 h 90"/>
                <a:gd name="T2" fmla="*/ 2906 w 70"/>
                <a:gd name="T3" fmla="*/ 0 h 90"/>
                <a:gd name="T4" fmla="*/ 34259 w 70"/>
                <a:gd name="T5" fmla="*/ 4772 h 90"/>
                <a:gd name="T6" fmla="*/ 63806 w 70"/>
                <a:gd name="T7" fmla="*/ 0 h 90"/>
                <a:gd name="T8" fmla="*/ 63806 w 70"/>
                <a:gd name="T9" fmla="*/ 860 h 90"/>
                <a:gd name="T10" fmla="*/ 66740 w 70"/>
                <a:gd name="T11" fmla="*/ 19643 h 90"/>
                <a:gd name="T12" fmla="*/ 34259 w 70"/>
                <a:gd name="T13" fmla="*/ 85217 h 90"/>
                <a:gd name="T14" fmla="*/ 34259 w 70"/>
                <a:gd name="T15" fmla="*/ 85217 h 90"/>
                <a:gd name="T16" fmla="*/ 0 w 70"/>
                <a:gd name="T17" fmla="*/ 16901 h 90"/>
                <a:gd name="T18" fmla="*/ 2044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3" name="Freeform 56"/>
            <p:cNvSpPr>
              <a:spLocks/>
            </p:cNvSpPr>
            <p:nvPr userDrawn="1"/>
          </p:nvSpPr>
          <p:spPr bwMode="auto">
            <a:xfrm>
              <a:off x="3031" y="2142"/>
              <a:ext cx="19" cy="22"/>
            </a:xfrm>
            <a:custGeom>
              <a:avLst/>
              <a:gdLst>
                <a:gd name="T0" fmla="*/ 8077 w 8"/>
                <a:gd name="T1" fmla="*/ 11538 h 9"/>
                <a:gd name="T2" fmla="*/ 8077 w 8"/>
                <a:gd name="T3" fmla="*/ 1039 h 9"/>
                <a:gd name="T4" fmla="*/ 926 w 8"/>
                <a:gd name="T5" fmla="*/ 0 h 9"/>
                <a:gd name="T6" fmla="*/ 0 w 8"/>
                <a:gd name="T7" fmla="*/ 1039 h 9"/>
                <a:gd name="T8" fmla="*/ 8077 w 8"/>
                <a:gd name="T9" fmla="*/ 1153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4" name="Freeform 57"/>
            <p:cNvSpPr>
              <a:spLocks/>
            </p:cNvSpPr>
            <p:nvPr userDrawn="1"/>
          </p:nvSpPr>
          <p:spPr bwMode="auto">
            <a:xfrm>
              <a:off x="3000" y="2088"/>
              <a:ext cx="73" cy="73"/>
            </a:xfrm>
            <a:custGeom>
              <a:avLst/>
              <a:gdLst>
                <a:gd name="T0" fmla="*/ 21648 w 31"/>
                <a:gd name="T1" fmla="*/ 23673 h 31"/>
                <a:gd name="T2" fmla="*/ 21648 w 31"/>
                <a:gd name="T3" fmla="*/ 29339 h 31"/>
                <a:gd name="T4" fmla="*/ 29339 w 31"/>
                <a:gd name="T5" fmla="*/ 21648 h 31"/>
                <a:gd name="T6" fmla="*/ 6466 w 31"/>
                <a:gd name="T7" fmla="*/ 8329 h 31"/>
                <a:gd name="T8" fmla="*/ 7691 w 31"/>
                <a:gd name="T9" fmla="*/ 6466 h 31"/>
                <a:gd name="T10" fmla="*/ 12459 w 31"/>
                <a:gd name="T11" fmla="*/ 7691 h 31"/>
                <a:gd name="T12" fmla="*/ 15226 w 31"/>
                <a:gd name="T13" fmla="*/ 6466 h 31"/>
                <a:gd name="T14" fmla="*/ 10420 w 31"/>
                <a:gd name="T15" fmla="*/ 4769 h 31"/>
                <a:gd name="T16" fmla="*/ 10420 w 31"/>
                <a:gd name="T17" fmla="*/ 4769 h 31"/>
                <a:gd name="T18" fmla="*/ 16884 w 31"/>
                <a:gd name="T19" fmla="*/ 3537 h 31"/>
                <a:gd name="T20" fmla="*/ 13957 w 31"/>
                <a:gd name="T21" fmla="*/ 860 h 31"/>
                <a:gd name="T22" fmla="*/ 9716 w 31"/>
                <a:gd name="T23" fmla="*/ 0 h 31"/>
                <a:gd name="T24" fmla="*/ 0 w 31"/>
                <a:gd name="T25" fmla="*/ 8329 h 31"/>
                <a:gd name="T26" fmla="*/ 9716 w 31"/>
                <a:gd name="T27" fmla="*/ 18909 h 31"/>
                <a:gd name="T28" fmla="*/ 16884 w 31"/>
                <a:gd name="T29" fmla="*/ 19613 h 31"/>
                <a:gd name="T30" fmla="*/ 21648 w 31"/>
                <a:gd name="T31" fmla="*/ 23673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5" name="Freeform 58"/>
            <p:cNvSpPr>
              <a:spLocks/>
            </p:cNvSpPr>
            <p:nvPr userDrawn="1"/>
          </p:nvSpPr>
          <p:spPr bwMode="auto">
            <a:xfrm>
              <a:off x="3033" y="2079"/>
              <a:ext cx="40" cy="37"/>
            </a:xfrm>
            <a:custGeom>
              <a:avLst/>
              <a:gdLst>
                <a:gd name="T0" fmla="*/ 0 w 17"/>
                <a:gd name="T1" fmla="*/ 11290 h 16"/>
                <a:gd name="T2" fmla="*/ 0 w 17"/>
                <a:gd name="T3" fmla="*/ 12353 h 16"/>
                <a:gd name="T4" fmla="*/ 7635 w 17"/>
                <a:gd name="T5" fmla="*/ 13160 h 16"/>
                <a:gd name="T6" fmla="*/ 8311 w 17"/>
                <a:gd name="T7" fmla="*/ 13160 h 16"/>
                <a:gd name="T8" fmla="*/ 15944 w 17"/>
                <a:gd name="T9" fmla="*/ 7472 h 16"/>
                <a:gd name="T10" fmla="*/ 15944 w 17"/>
                <a:gd name="T11" fmla="*/ 5691 h 16"/>
                <a:gd name="T12" fmla="*/ 13913 w 17"/>
                <a:gd name="T13" fmla="*/ 3231 h 16"/>
                <a:gd name="T14" fmla="*/ 12412 w 17"/>
                <a:gd name="T15" fmla="*/ 4290 h 16"/>
                <a:gd name="T16" fmla="*/ 9534 w 17"/>
                <a:gd name="T17" fmla="*/ 5691 h 16"/>
                <a:gd name="T18" fmla="*/ 8311 w 17"/>
                <a:gd name="T19" fmla="*/ 6755 h 16"/>
                <a:gd name="T20" fmla="*/ 7635 w 17"/>
                <a:gd name="T21" fmla="*/ 4290 h 16"/>
                <a:gd name="T22" fmla="*/ 5642 w 17"/>
                <a:gd name="T23" fmla="*/ 1855 h 16"/>
                <a:gd name="T24" fmla="*/ 2725 w 17"/>
                <a:gd name="T25" fmla="*/ 802 h 16"/>
                <a:gd name="T26" fmla="*/ 2021 w 17"/>
                <a:gd name="T27" fmla="*/ 0 h 16"/>
                <a:gd name="T28" fmla="*/ 859 w 17"/>
                <a:gd name="T29" fmla="*/ 802 h 16"/>
                <a:gd name="T30" fmla="*/ 859 w 17"/>
                <a:gd name="T31" fmla="*/ 2461 h 16"/>
                <a:gd name="T32" fmla="*/ 5642 w 17"/>
                <a:gd name="T33" fmla="*/ 6755 h 16"/>
                <a:gd name="T34" fmla="*/ 4755 w 17"/>
                <a:gd name="T35" fmla="*/ 8124 h 16"/>
                <a:gd name="T36" fmla="*/ 5642 w 17"/>
                <a:gd name="T37" fmla="*/ 8124 h 16"/>
                <a:gd name="T38" fmla="*/ 6412 w 17"/>
                <a:gd name="T39" fmla="*/ 8866 h 16"/>
                <a:gd name="T40" fmla="*/ 5642 w 17"/>
                <a:gd name="T41" fmla="*/ 9921 h 16"/>
                <a:gd name="T42" fmla="*/ 4755 w 17"/>
                <a:gd name="T43" fmla="*/ 9921 h 16"/>
                <a:gd name="T44" fmla="*/ 4755 w 17"/>
                <a:gd name="T45" fmla="*/ 9921 h 16"/>
                <a:gd name="T46" fmla="*/ 3532 w 17"/>
                <a:gd name="T47" fmla="*/ 9921 h 16"/>
                <a:gd name="T48" fmla="*/ 0 w 17"/>
                <a:gd name="T49" fmla="*/ 1129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6" name="Freeform 59"/>
            <p:cNvSpPr>
              <a:spLocks/>
            </p:cNvSpPr>
            <p:nvPr userDrawn="1"/>
          </p:nvSpPr>
          <p:spPr bwMode="auto">
            <a:xfrm>
              <a:off x="3031" y="2091"/>
              <a:ext cx="4" cy="4"/>
            </a:xfrm>
            <a:custGeom>
              <a:avLst/>
              <a:gdLst>
                <a:gd name="T0" fmla="*/ 0 w 2"/>
                <a:gd name="T1" fmla="*/ 0 h 2"/>
                <a:gd name="T2" fmla="*/ 512 w 2"/>
                <a:gd name="T3" fmla="*/ 256 h 2"/>
                <a:gd name="T4" fmla="*/ 512 w 2"/>
                <a:gd name="T5" fmla="*/ 256 h 2"/>
                <a:gd name="T6" fmla="*/ 256 w 2"/>
                <a:gd name="T7" fmla="*/ 512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7" name="Freeform 60"/>
            <p:cNvSpPr>
              <a:spLocks/>
            </p:cNvSpPr>
            <p:nvPr userDrawn="1"/>
          </p:nvSpPr>
          <p:spPr bwMode="auto">
            <a:xfrm>
              <a:off x="3021" y="2154"/>
              <a:ext cx="48" cy="45"/>
            </a:xfrm>
            <a:custGeom>
              <a:avLst/>
              <a:gdLst>
                <a:gd name="T0" fmla="*/ 2321 w 20"/>
                <a:gd name="T1" fmla="*/ 0 h 19"/>
                <a:gd name="T2" fmla="*/ 2321 w 20"/>
                <a:gd name="T3" fmla="*/ 0 h 19"/>
                <a:gd name="T4" fmla="*/ 0 w 20"/>
                <a:gd name="T5" fmla="*/ 3709 h 19"/>
                <a:gd name="T6" fmla="*/ 7800 w 20"/>
                <a:gd name="T7" fmla="*/ 10949 h 19"/>
                <a:gd name="T8" fmla="*/ 13368 w 20"/>
                <a:gd name="T9" fmla="*/ 10949 h 19"/>
                <a:gd name="T10" fmla="*/ 16392 w 20"/>
                <a:gd name="T11" fmla="*/ 13777 h 19"/>
                <a:gd name="T12" fmla="*/ 16392 w 20"/>
                <a:gd name="T13" fmla="*/ 18853 h 19"/>
                <a:gd name="T14" fmla="*/ 21970 w 20"/>
                <a:gd name="T15" fmla="*/ 12901 h 19"/>
                <a:gd name="T16" fmla="*/ 2321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9" name="Freeform 62"/>
            <p:cNvSpPr>
              <a:spLocks/>
            </p:cNvSpPr>
            <p:nvPr userDrawn="1"/>
          </p:nvSpPr>
          <p:spPr bwMode="auto">
            <a:xfrm>
              <a:off x="3026" y="2190"/>
              <a:ext cx="35" cy="42"/>
            </a:xfrm>
            <a:custGeom>
              <a:avLst/>
              <a:gdLst>
                <a:gd name="T0" fmla="*/ 2553 w 15"/>
                <a:gd name="T1" fmla="*/ 828 h 18"/>
                <a:gd name="T2" fmla="*/ 3381 w 15"/>
                <a:gd name="T3" fmla="*/ 0 h 18"/>
                <a:gd name="T4" fmla="*/ 0 w 15"/>
                <a:gd name="T5" fmla="*/ 4508 h 18"/>
                <a:gd name="T6" fmla="*/ 10519 w 15"/>
                <a:gd name="T7" fmla="*/ 15006 h 18"/>
                <a:gd name="T8" fmla="*/ 10519 w 15"/>
                <a:gd name="T9" fmla="*/ 15006 h 18"/>
                <a:gd name="T10" fmla="*/ 10519 w 15"/>
                <a:gd name="T11" fmla="*/ 15827 h 18"/>
                <a:gd name="T12" fmla="*/ 13225 w 15"/>
                <a:gd name="T13" fmla="*/ 11270 h 18"/>
                <a:gd name="T14" fmla="*/ 2553 w 15"/>
                <a:gd name="T15" fmla="*/ 828 h 18"/>
                <a:gd name="T16" fmla="*/ 2553 w 15"/>
                <a:gd name="T17" fmla="*/ 828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10463 h 14"/>
                <a:gd name="T4" fmla="*/ 3250 w 4"/>
                <a:gd name="T5" fmla="*/ 13396 h 14"/>
                <a:gd name="T6" fmla="*/ 6175 w 4"/>
                <a:gd name="T7" fmla="*/ 10463 h 14"/>
                <a:gd name="T8" fmla="*/ 6175 w 4"/>
                <a:gd name="T9" fmla="*/ 3639 h 14"/>
                <a:gd name="T10" fmla="*/ 4895 w 4"/>
                <a:gd name="T11" fmla="*/ 867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1" name="Freeform 64"/>
            <p:cNvSpPr>
              <a:spLocks/>
            </p:cNvSpPr>
            <p:nvPr userDrawn="1"/>
          </p:nvSpPr>
          <p:spPr bwMode="auto">
            <a:xfrm>
              <a:off x="3033" y="2232"/>
              <a:ext cx="5" cy="17"/>
            </a:xfrm>
            <a:custGeom>
              <a:avLst/>
              <a:gdLst>
                <a:gd name="T0" fmla="*/ 3250 w 2"/>
                <a:gd name="T1" fmla="*/ 4901 h 7"/>
                <a:gd name="T2" fmla="*/ 1958 w 2"/>
                <a:gd name="T3" fmla="*/ 0 h 7"/>
                <a:gd name="T4" fmla="*/ 0 w 2"/>
                <a:gd name="T5" fmla="*/ 4901 h 7"/>
                <a:gd name="T6" fmla="*/ 1958 w 2"/>
                <a:gd name="T7" fmla="*/ 8451 h 7"/>
                <a:gd name="T8" fmla="*/ 3250 w 2"/>
                <a:gd name="T9" fmla="*/ 5916 h 7"/>
                <a:gd name="T10" fmla="*/ 3250 w 2"/>
                <a:gd name="T11" fmla="*/ 4901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3658502343"/>
      </p:ext>
    </p:extLst>
  </p:cSld>
  <p:clrMapOvr>
    <a:masterClrMapping/>
  </p:clrMapOvr>
  <p:timing>
    <p:tnLst>
      <p:par>
        <p:cTn id="1" dur="indefinite" restart="never" nodeType="tmRoot"/>
      </p:par>
    </p:tnLst>
  </p:timing>
</p:sldLayout>
</file>

<file path=ppt/slideLayouts/slideLayout3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CFB5559B-41F5-4FC6-8C4D-DED27CDBB0F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13525272"/>
      </p:ext>
    </p:extLst>
  </p:cSld>
  <p:clrMapOvr>
    <a:masterClrMapping/>
  </p:clrMapOvr>
  <p:timing>
    <p:tnLst>
      <p:par>
        <p:cTn id="1" dur="indefinite" restart="never" nodeType="tmRoot"/>
      </p:par>
    </p:tnLst>
  </p:timing>
</p:sldLayout>
</file>

<file path=ppt/slideLayouts/slideLayout3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91FE4A7F-E7F2-4641-BC56-F1A363311F4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66568164"/>
      </p:ext>
    </p:extLst>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EC6CB1D0-1119-4AE1-B61B-2C02AF2EAF1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2386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5E0C168C-0CBF-4660-B43C-F285B71CDA3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77210460"/>
      </p:ext>
    </p:extLst>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B378C1C3-9CC3-4176-AA77-55617DAADBB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54857972"/>
      </p:ext>
    </p:extLst>
  </p:cSld>
  <p:clrMapOvr>
    <a:masterClrMapping/>
  </p:clrMapOvr>
</p:sldLayout>
</file>

<file path=ppt/slideLayouts/slideLayout3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7EEB738A-A37C-4F5F-8A73-FE2F9FDB34B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12283129"/>
      </p:ext>
    </p:extLst>
  </p:cSld>
  <p:clrMapOvr>
    <a:masterClrMapping/>
  </p:clrMapOvr>
</p:sldLayout>
</file>

<file path=ppt/slideLayouts/slideLayout3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2B2B0267-7CAF-4D66-9842-89B1AAC3A4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64315693"/>
      </p:ext>
    </p:extLst>
  </p:cSld>
  <p:clrMapOvr>
    <a:masterClrMapping/>
  </p:clrMapOvr>
</p:sldLayout>
</file>

<file path=ppt/slideLayouts/slideLayout3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39C13965-CF54-470E-A1A2-C1463F0C6F4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6643087"/>
      </p:ext>
    </p:extLst>
  </p:cSld>
  <p:clrMapOvr>
    <a:masterClrMapping/>
  </p:clrMapOvr>
</p:sldLayout>
</file>

<file path=ppt/slideLayouts/slideLayout3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5E0C168C-0CBF-4660-B43C-F285B71CDA3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77210460"/>
      </p:ext>
    </p:extLst>
  </p:cSld>
  <p:clrMapOvr>
    <a:masterClrMapping/>
  </p:clrMapOvr>
</p:sldLayout>
</file>

<file path=ppt/slideLayouts/slideLayout3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F03B58-6636-42F1-96A4-9BB4C46EFB6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84306241"/>
      </p:ext>
    </p:extLst>
  </p:cSld>
  <p:clrMapOvr>
    <a:masterClrMapping/>
  </p:clrMapOvr>
</p:sldLayout>
</file>

<file path=ppt/slideLayouts/slideLayout3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0303FA17-C01E-4FCD-84E6-FEC42CA72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83658099"/>
      </p:ext>
    </p:extLst>
  </p:cSld>
  <p:clrMapOvr>
    <a:masterClrMapping/>
  </p:clrMapOvr>
</p:sldLayout>
</file>

<file path=ppt/slideLayouts/slideLayout33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608579-E55B-44C4-B062-B282353EF61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03943139"/>
      </p:ext>
    </p:extLst>
  </p:cSld>
  <p:clrMapOvr>
    <a:masterClrMapping/>
  </p:clrMapOvr>
</p:sldLayout>
</file>

<file path=ppt/slideLayouts/slideLayout3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75519181"/>
      </p:ext>
    </p:extLst>
  </p:cSld>
  <p:clrMapOvr>
    <a:masterClrMapping/>
  </p:clrMapOvr>
</p:sldLayout>
</file>

<file path=ppt/slideLayouts/slideLayout3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421408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F03B58-6636-42F1-96A4-9BB4C46EFB6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84306241"/>
      </p:ext>
    </p:extLst>
  </p:cSld>
  <p:clrMapOvr>
    <a:masterClrMapping/>
  </p:clrMapOvr>
</p:sldLayout>
</file>

<file path=ppt/slideLayouts/slideLayout3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23111501"/>
      </p:ext>
    </p:extLst>
  </p:cSld>
  <p:clrMapOvr>
    <a:masterClrMapping/>
  </p:clrMapOvr>
</p:sldLayout>
</file>

<file path=ppt/slideLayouts/slideLayout3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74941830"/>
      </p:ext>
    </p:extLst>
  </p:cSld>
  <p:clrMapOvr>
    <a:masterClrMapping/>
  </p:clrMapOvr>
</p:sldLayout>
</file>

<file path=ppt/slideLayouts/slideLayout3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37434930"/>
      </p:ext>
    </p:extLst>
  </p:cSld>
  <p:clrMapOvr>
    <a:masterClrMapping/>
  </p:clrMapOvr>
</p:sldLayout>
</file>

<file path=ppt/slideLayouts/slideLayout3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19582728"/>
      </p:ext>
    </p:extLst>
  </p:cSld>
  <p:clrMapOvr>
    <a:masterClrMapping/>
  </p:clrMapOvr>
</p:sldLayout>
</file>

<file path=ppt/slideLayouts/slideLayout3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79423053"/>
      </p:ext>
    </p:extLst>
  </p:cSld>
  <p:clrMapOvr>
    <a:masterClrMapping/>
  </p:clrMapOvr>
</p:sldLayout>
</file>

<file path=ppt/slideLayouts/slideLayout3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5308272"/>
      </p:ext>
    </p:extLst>
  </p:cSld>
  <p:clrMapOvr>
    <a:masterClrMapping/>
  </p:clrMapOvr>
</p:sldLayout>
</file>

<file path=ppt/slideLayouts/slideLayout3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53818303"/>
      </p:ext>
    </p:extLst>
  </p:cSld>
  <p:clrMapOvr>
    <a:masterClrMapping/>
  </p:clrMapOvr>
</p:sldLayout>
</file>

<file path=ppt/slideLayouts/slideLayout3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8926222"/>
      </p:ext>
    </p:extLst>
  </p:cSld>
  <p:clrMapOvr>
    <a:masterClrMapping/>
  </p:clrMapOvr>
</p:sldLayout>
</file>

<file path=ppt/slideLayouts/slideLayout3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24259929"/>
      </p:ext>
    </p:extLst>
  </p:cSld>
  <p:clrMapOvr>
    <a:masterClrMapping/>
  </p:clrMapOvr>
</p:sldLayout>
</file>

<file path=ppt/slideLayouts/slideLayout349.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833913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0303FA17-C01E-4FCD-84E6-FEC42CA72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83658099"/>
      </p:ext>
    </p:extLst>
  </p:cSld>
  <p:clrMapOvr>
    <a:masterClrMapping/>
  </p:clrMapOvr>
</p:sldLayout>
</file>

<file path=ppt/slideLayouts/slideLayout35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86494765"/>
      </p:ext>
    </p:extLst>
  </p:cSld>
  <p:clrMapOvr>
    <a:masterClrMapping/>
  </p:clrMapOvr>
</p:sldLayout>
</file>

<file path=ppt/slideLayouts/slideLayout3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9072576"/>
      </p:ext>
    </p:extLst>
  </p:cSld>
  <p:clrMapOvr>
    <a:masterClrMapping/>
  </p:clrMapOvr>
</p:sldLayout>
</file>

<file path=ppt/slideLayouts/slideLayout3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9390736"/>
      </p:ext>
    </p:extLst>
  </p:cSld>
  <p:clrMapOvr>
    <a:masterClrMapping/>
  </p:clrMapOvr>
</p:sldLayout>
</file>

<file path=ppt/slideLayouts/slideLayout3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49017240"/>
      </p:ext>
    </p:extLst>
  </p:cSld>
  <p:clrMapOvr>
    <a:masterClrMapping/>
  </p:clrMapOvr>
</p:sldLayout>
</file>

<file path=ppt/slideLayouts/slideLayout3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8911952"/>
      </p:ext>
    </p:extLst>
  </p:cSld>
  <p:clrMapOvr>
    <a:masterClrMapping/>
  </p:clrMapOvr>
</p:sldLayout>
</file>

<file path=ppt/slideLayouts/slideLayout3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34780211"/>
      </p:ext>
    </p:extLst>
  </p:cSld>
  <p:clrMapOvr>
    <a:masterClrMapping/>
  </p:clrMapOvr>
</p:sldLayout>
</file>

<file path=ppt/slideLayouts/slideLayout3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2493665"/>
      </p:ext>
    </p:extLst>
  </p:cSld>
  <p:clrMapOvr>
    <a:masterClrMapping/>
  </p:clrMapOvr>
</p:sldLayout>
</file>

<file path=ppt/slideLayouts/slideLayout3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446038"/>
      </p:ext>
    </p:extLst>
  </p:cSld>
  <p:clrMapOvr>
    <a:masterClrMapping/>
  </p:clrMapOvr>
</p:sldLayout>
</file>

<file path=ppt/slideLayouts/slideLayout3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2204624"/>
      </p:ext>
    </p:extLst>
  </p:cSld>
  <p:clrMapOvr>
    <a:masterClrMapping/>
  </p:clrMapOvr>
</p:sldLayout>
</file>

<file path=ppt/slideLayouts/slideLayout3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7716391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608579-E55B-44C4-B062-B282353EF61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03943139"/>
      </p:ext>
    </p:extLst>
  </p:cSld>
  <p:clrMapOvr>
    <a:masterClrMapping/>
  </p:clrMapOvr>
</p:sldLayout>
</file>

<file path=ppt/slideLayouts/slideLayout3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20979319"/>
      </p:ext>
    </p:extLst>
  </p:cSld>
  <p:clrMapOvr>
    <a:masterClrMapping/>
  </p:clrMapOvr>
</p:sldLayout>
</file>

<file path=ppt/slideLayouts/slideLayout3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67231213"/>
      </p:ext>
    </p:extLst>
  </p:cSld>
  <p:clrMapOvr>
    <a:masterClrMapping/>
  </p:clrMapOvr>
</p:sldLayout>
</file>

<file path=ppt/slideLayouts/slideLayout36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61939945"/>
      </p:ext>
    </p:extLst>
  </p:cSld>
  <p:clrMapOvr>
    <a:masterClrMapping/>
  </p:clrMapOvr>
</p:sldLayout>
</file>

<file path=ppt/slideLayouts/slideLayout36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09850537"/>
      </p:ext>
    </p:extLst>
  </p:cSld>
  <p:clrMapOvr>
    <a:masterClrMapping/>
  </p:clrMapOvr>
</p:sldLayout>
</file>

<file path=ppt/slideLayouts/slideLayout3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3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98673681"/>
      </p:ext>
    </p:extLst>
  </p:cSld>
  <p:clrMapOvr>
    <a:masterClrMapping/>
  </p:clrMapOvr>
</p:sldLayout>
</file>

<file path=ppt/slideLayouts/slideLayout3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2147269"/>
      </p:ext>
    </p:extLst>
  </p:cSld>
  <p:clrMapOvr>
    <a:masterClrMapping/>
  </p:clrMapOvr>
</p:sldLayout>
</file>

<file path=ppt/slideLayouts/slideLayout3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991841"/>
      </p:ext>
    </p:extLst>
  </p:cSld>
  <p:clrMapOvr>
    <a:masterClrMapping/>
  </p:clrMapOvr>
</p:sldLayout>
</file>

<file path=ppt/slideLayouts/slideLayout3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6218606"/>
      </p:ext>
    </p:extLst>
  </p:cSld>
  <p:clrMapOvr>
    <a:masterClrMapping/>
  </p:clrMapOvr>
</p:sldLayout>
</file>

<file path=ppt/slideLayouts/slideLayout3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9285906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75519181"/>
      </p:ext>
    </p:extLst>
  </p:cSld>
  <p:clrMapOvr>
    <a:masterClrMapping/>
  </p:clrMapOvr>
</p:sldLayout>
</file>

<file path=ppt/slideLayouts/slideLayout3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1787291"/>
      </p:ext>
    </p:extLst>
  </p:cSld>
  <p:clrMapOvr>
    <a:masterClrMapping/>
  </p:clrMapOvr>
</p:sldLayout>
</file>

<file path=ppt/slideLayouts/slideLayout3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2430764"/>
      </p:ext>
    </p:extLst>
  </p:cSld>
  <p:clrMapOvr>
    <a:masterClrMapping/>
  </p:clrMapOvr>
</p:sldLayout>
</file>

<file path=ppt/slideLayouts/slideLayout3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5536801"/>
      </p:ext>
    </p:extLst>
  </p:cSld>
  <p:clrMapOvr>
    <a:masterClrMapping/>
  </p:clrMapOvr>
</p:sldLayout>
</file>

<file path=ppt/slideLayouts/slideLayout3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45295959"/>
      </p:ext>
    </p:extLst>
  </p:cSld>
  <p:clrMapOvr>
    <a:masterClrMapping/>
  </p:clrMapOvr>
</p:sldLayout>
</file>

<file path=ppt/slideLayouts/slideLayout3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58505863"/>
      </p:ext>
    </p:extLst>
  </p:cSld>
  <p:clrMapOvr>
    <a:masterClrMapping/>
  </p:clrMapOvr>
</p:sldLayout>
</file>

<file path=ppt/slideLayouts/slideLayout37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90243254"/>
      </p:ext>
    </p:extLst>
  </p:cSld>
  <p:clrMapOvr>
    <a:masterClrMapping/>
  </p:clrMapOvr>
</p:sldLayout>
</file>

<file path=ppt/slideLayouts/slideLayout37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21778530"/>
      </p:ext>
    </p:extLst>
  </p:cSld>
  <p:clrMapOvr>
    <a:masterClrMapping/>
  </p:clrMapOvr>
</p:sldLayout>
</file>

<file path=ppt/slideLayouts/slideLayout37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6146" name="Freeform 2"/>
          <p:cNvSpPr>
            <a:spLocks/>
          </p:cNvSpPr>
          <p:nvPr userDrawn="1"/>
        </p:nvSpPr>
        <p:spPr bwMode="auto">
          <a:xfrm>
            <a:off x="103189" y="88907"/>
            <a:ext cx="8934450" cy="6645275"/>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7" name="Freeform 3"/>
          <p:cNvSpPr>
            <a:spLocks/>
          </p:cNvSpPr>
          <p:nvPr userDrawn="1"/>
        </p:nvSpPr>
        <p:spPr bwMode="auto">
          <a:xfrm>
            <a:off x="-19050" y="3733800"/>
            <a:ext cx="9182100" cy="3124200"/>
          </a:xfrm>
          <a:custGeom>
            <a:avLst/>
            <a:gdLst>
              <a:gd name="T0" fmla="*/ 12 w 2880"/>
              <a:gd name="T1" fmla="*/ 952 h 952"/>
              <a:gd name="T2" fmla="*/ 2880 w 2880"/>
              <a:gd name="T3" fmla="*/ 952 h 952"/>
              <a:gd name="T4" fmla="*/ 2880 w 2880"/>
              <a:gd name="T5" fmla="*/ 91 h 952"/>
              <a:gd name="T6" fmla="*/ 0 w 2880"/>
              <a:gd name="T7" fmla="*/ 0 h 952"/>
              <a:gd name="T8" fmla="*/ 12 w 2880"/>
              <a:gd name="T9" fmla="*/ 952 h 952"/>
            </a:gdLst>
            <a:ahLst/>
            <a:cxnLst>
              <a:cxn ang="0">
                <a:pos x="T0" y="T1"/>
              </a:cxn>
              <a:cxn ang="0">
                <a:pos x="T2" y="T3"/>
              </a:cxn>
              <a:cxn ang="0">
                <a:pos x="T4" y="T5"/>
              </a:cxn>
              <a:cxn ang="0">
                <a:pos x="T6" y="T7"/>
              </a:cxn>
              <a:cxn ang="0">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8" name="Freeform 4"/>
          <p:cNvSpPr>
            <a:spLocks/>
          </p:cNvSpPr>
          <p:nvPr userDrawn="1"/>
        </p:nvSpPr>
        <p:spPr bwMode="auto">
          <a:xfrm>
            <a:off x="-28575" y="3740150"/>
            <a:ext cx="9207500" cy="3117850"/>
          </a:xfrm>
          <a:custGeom>
            <a:avLst/>
            <a:gdLst>
              <a:gd name="T0" fmla="*/ 2897 w 2897"/>
              <a:gd name="T1" fmla="*/ 103 h 982"/>
              <a:gd name="T2" fmla="*/ 0 w 2897"/>
              <a:gd name="T3" fmla="*/ 982 h 982"/>
              <a:gd name="T4" fmla="*/ 0 w 2897"/>
              <a:gd name="T5" fmla="*/ 211 h 982"/>
              <a:gd name="T6" fmla="*/ 2897 w 2897"/>
              <a:gd name="T7" fmla="*/ 0 h 982"/>
              <a:gd name="T8" fmla="*/ 2897 w 2897"/>
              <a:gd name="T9" fmla="*/ 103 h 982"/>
            </a:gdLst>
            <a:ahLst/>
            <a:cxnLst>
              <a:cxn ang="0">
                <a:pos x="T0" y="T1"/>
              </a:cxn>
              <a:cxn ang="0">
                <a:pos x="T2" y="T3"/>
              </a:cxn>
              <a:cxn ang="0">
                <a:pos x="T4" y="T5"/>
              </a:cxn>
              <a:cxn ang="0">
                <a:pos x="T6" y="T7"/>
              </a:cxn>
              <a:cxn ang="0">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183" name="Group 39"/>
          <p:cNvGrpSpPr>
            <a:grpSpLocks noChangeAspect="1"/>
          </p:cNvGrpSpPr>
          <p:nvPr userDrawn="1"/>
        </p:nvGrpSpPr>
        <p:grpSpPr bwMode="auto">
          <a:xfrm>
            <a:off x="384175" y="5800726"/>
            <a:ext cx="1092200" cy="573088"/>
            <a:chOff x="2603" y="2015"/>
            <a:chExt cx="553" cy="290"/>
          </a:xfrm>
        </p:grpSpPr>
        <p:sp>
          <p:nvSpPr>
            <p:cNvPr id="6184"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5"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6" name="Freeform 42"/>
            <p:cNvSpPr>
              <a:spLocks/>
            </p:cNvSpPr>
            <p:nvPr userDrawn="1"/>
          </p:nvSpPr>
          <p:spPr bwMode="auto">
            <a:xfrm>
              <a:off x="2674" y="2079"/>
              <a:ext cx="142" cy="45"/>
            </a:xfrm>
            <a:custGeom>
              <a:avLst/>
              <a:gdLst>
                <a:gd name="T0" fmla="*/ 1 w 60"/>
                <a:gd name="T1" fmla="*/ 19 h 19"/>
                <a:gd name="T2" fmla="*/ 21 w 60"/>
                <a:gd name="T3" fmla="*/ 19 h 19"/>
                <a:gd name="T4" fmla="*/ 28 w 60"/>
                <a:gd name="T5" fmla="*/ 15 h 19"/>
                <a:gd name="T6" fmla="*/ 26 w 60"/>
                <a:gd name="T7" fmla="*/ 8 h 19"/>
                <a:gd name="T8" fmla="*/ 30 w 60"/>
                <a:gd name="T9" fmla="*/ 4 h 19"/>
                <a:gd name="T10" fmla="*/ 34 w 60"/>
                <a:gd name="T11" fmla="*/ 8 h 19"/>
                <a:gd name="T12" fmla="*/ 31 w 60"/>
                <a:gd name="T13" fmla="*/ 15 h 19"/>
                <a:gd name="T14" fmla="*/ 37 w 60"/>
                <a:gd name="T15" fmla="*/ 19 h 19"/>
                <a:gd name="T16" fmla="*/ 56 w 60"/>
                <a:gd name="T17" fmla="*/ 19 h 19"/>
                <a:gd name="T18" fmla="*/ 60 w 60"/>
                <a:gd name="T19" fmla="*/ 19 h 19"/>
                <a:gd name="T20" fmla="*/ 47 w 60"/>
                <a:gd name="T21" fmla="*/ 4 h 19"/>
                <a:gd name="T22" fmla="*/ 30 w 60"/>
                <a:gd name="T23" fmla="*/ 0 h 19"/>
                <a:gd name="T24" fmla="*/ 12 w 60"/>
                <a:gd name="T25" fmla="*/ 4 h 19"/>
                <a:gd name="T26" fmla="*/ 0 w 60"/>
                <a:gd name="T27" fmla="*/ 19 h 19"/>
                <a:gd name="T28" fmla="*/ 1 w 60"/>
                <a:gd name="T2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7" name="Freeform 43"/>
            <p:cNvSpPr>
              <a:spLocks/>
            </p:cNvSpPr>
            <p:nvPr userDrawn="1"/>
          </p:nvSpPr>
          <p:spPr bwMode="auto">
            <a:xfrm>
              <a:off x="2693" y="2093"/>
              <a:ext cx="35" cy="21"/>
            </a:xfrm>
            <a:custGeom>
              <a:avLst/>
              <a:gdLst>
                <a:gd name="T0" fmla="*/ 13 w 15"/>
                <a:gd name="T1" fmla="*/ 8 h 9"/>
                <a:gd name="T2" fmla="*/ 1 w 15"/>
                <a:gd name="T3" fmla="*/ 8 h 9"/>
                <a:gd name="T4" fmla="*/ 0 w 15"/>
                <a:gd name="T5" fmla="*/ 8 h 9"/>
                <a:gd name="T6" fmla="*/ 13 w 15"/>
                <a:gd name="T7" fmla="*/ 0 h 9"/>
                <a:gd name="T8" fmla="*/ 13 w 15"/>
                <a:gd name="T9" fmla="*/ 0 h 9"/>
                <a:gd name="T10" fmla="*/ 13 w 15"/>
                <a:gd name="T11" fmla="*/ 3 h 9"/>
                <a:gd name="T12" fmla="*/ 15 w 15"/>
                <a:gd name="T13" fmla="*/ 8 h 9"/>
                <a:gd name="T14" fmla="*/ 13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8" name="Freeform 44"/>
            <p:cNvSpPr>
              <a:spLocks/>
            </p:cNvSpPr>
            <p:nvPr userDrawn="1"/>
          </p:nvSpPr>
          <p:spPr bwMode="auto">
            <a:xfrm>
              <a:off x="2759" y="2093"/>
              <a:ext cx="35" cy="19"/>
            </a:xfrm>
            <a:custGeom>
              <a:avLst/>
              <a:gdLst>
                <a:gd name="T0" fmla="*/ 2 w 15"/>
                <a:gd name="T1" fmla="*/ 8 h 8"/>
                <a:gd name="T2" fmla="*/ 1 w 15"/>
                <a:gd name="T3" fmla="*/ 8 h 8"/>
                <a:gd name="T4" fmla="*/ 3 w 15"/>
                <a:gd name="T5" fmla="*/ 3 h 8"/>
                <a:gd name="T6" fmla="*/ 3 w 15"/>
                <a:gd name="T7" fmla="*/ 0 h 8"/>
                <a:gd name="T8" fmla="*/ 3 w 15"/>
                <a:gd name="T9" fmla="*/ 0 h 8"/>
                <a:gd name="T10" fmla="*/ 15 w 15"/>
                <a:gd name="T11" fmla="*/ 8 h 8"/>
                <a:gd name="T12" fmla="*/ 15 w 15"/>
                <a:gd name="T13" fmla="*/ 8 h 8"/>
                <a:gd name="T14" fmla="*/ 2 w 1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9" name="Freeform 45"/>
            <p:cNvSpPr>
              <a:spLocks/>
            </p:cNvSpPr>
            <p:nvPr userDrawn="1"/>
          </p:nvSpPr>
          <p:spPr bwMode="auto">
            <a:xfrm>
              <a:off x="2667" y="2131"/>
              <a:ext cx="66" cy="87"/>
            </a:xfrm>
            <a:custGeom>
              <a:avLst/>
              <a:gdLst>
                <a:gd name="T0" fmla="*/ 28 w 28"/>
                <a:gd name="T1" fmla="*/ 6 h 37"/>
                <a:gd name="T2" fmla="*/ 23 w 28"/>
                <a:gd name="T3" fmla="*/ 1 h 37"/>
                <a:gd name="T4" fmla="*/ 2 w 28"/>
                <a:gd name="T5" fmla="*/ 0 h 37"/>
                <a:gd name="T6" fmla="*/ 0 w 28"/>
                <a:gd name="T7" fmla="*/ 11 h 37"/>
                <a:gd name="T8" fmla="*/ 2 w 28"/>
                <a:gd name="T9" fmla="*/ 25 h 37"/>
                <a:gd name="T10" fmla="*/ 12 w 28"/>
                <a:gd name="T11" fmla="*/ 37 h 37"/>
                <a:gd name="T12" fmla="*/ 14 w 28"/>
                <a:gd name="T13" fmla="*/ 34 h 37"/>
                <a:gd name="T14" fmla="*/ 26 w 28"/>
                <a:gd name="T15" fmla="*/ 13 h 37"/>
                <a:gd name="T16" fmla="*/ 28 w 28"/>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0" name="Freeform 46"/>
            <p:cNvSpPr>
              <a:spLocks/>
            </p:cNvSpPr>
            <p:nvPr userDrawn="1"/>
          </p:nvSpPr>
          <p:spPr bwMode="auto">
            <a:xfrm>
              <a:off x="2676" y="2142"/>
              <a:ext cx="45" cy="59"/>
            </a:xfrm>
            <a:custGeom>
              <a:avLst/>
              <a:gdLst>
                <a:gd name="T0" fmla="*/ 19 w 19"/>
                <a:gd name="T1" fmla="*/ 4 h 25"/>
                <a:gd name="T2" fmla="*/ 8 w 19"/>
                <a:gd name="T3" fmla="*/ 23 h 25"/>
                <a:gd name="T4" fmla="*/ 7 w 19"/>
                <a:gd name="T5" fmla="*/ 25 h 25"/>
                <a:gd name="T6" fmla="*/ 2 w 19"/>
                <a:gd name="T7" fmla="*/ 16 h 25"/>
                <a:gd name="T8" fmla="*/ 0 w 19"/>
                <a:gd name="T9" fmla="*/ 6 h 25"/>
                <a:gd name="T10" fmla="*/ 1 w 19"/>
                <a:gd name="T11" fmla="*/ 0 h 25"/>
                <a:gd name="T12" fmla="*/ 16 w 19"/>
                <a:gd name="T13" fmla="*/ 1 h 25"/>
                <a:gd name="T14" fmla="*/ 19 w 19"/>
                <a:gd name="T15" fmla="*/ 2 h 25"/>
                <a:gd name="T16" fmla="*/ 19 w 19"/>
                <a:gd name="T17"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1" name="Freeform 47"/>
            <p:cNvSpPr>
              <a:spLocks/>
            </p:cNvSpPr>
            <p:nvPr userDrawn="1"/>
          </p:nvSpPr>
          <p:spPr bwMode="auto">
            <a:xfrm>
              <a:off x="2757" y="2128"/>
              <a:ext cx="66" cy="90"/>
            </a:xfrm>
            <a:custGeom>
              <a:avLst/>
              <a:gdLst>
                <a:gd name="T0" fmla="*/ 1 w 28"/>
                <a:gd name="T1" fmla="*/ 12 h 38"/>
                <a:gd name="T2" fmla="*/ 14 w 28"/>
                <a:gd name="T3" fmla="*/ 36 h 38"/>
                <a:gd name="T4" fmla="*/ 16 w 28"/>
                <a:gd name="T5" fmla="*/ 38 h 38"/>
                <a:gd name="T6" fmla="*/ 25 w 28"/>
                <a:gd name="T7" fmla="*/ 27 h 38"/>
                <a:gd name="T8" fmla="*/ 28 w 28"/>
                <a:gd name="T9" fmla="*/ 12 h 38"/>
                <a:gd name="T10" fmla="*/ 26 w 28"/>
                <a:gd name="T11" fmla="*/ 0 h 38"/>
                <a:gd name="T12" fmla="*/ 5 w 28"/>
                <a:gd name="T13" fmla="*/ 3 h 38"/>
                <a:gd name="T14" fmla="*/ 0 w 28"/>
                <a:gd name="T15" fmla="*/ 7 h 38"/>
                <a:gd name="T16" fmla="*/ 1 w 28"/>
                <a:gd name="T1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2" name="Freeform 48"/>
            <p:cNvSpPr>
              <a:spLocks/>
            </p:cNvSpPr>
            <p:nvPr userDrawn="1"/>
          </p:nvSpPr>
          <p:spPr bwMode="auto">
            <a:xfrm>
              <a:off x="2768" y="2142"/>
              <a:ext cx="45" cy="59"/>
            </a:xfrm>
            <a:custGeom>
              <a:avLst/>
              <a:gdLst>
                <a:gd name="T0" fmla="*/ 10 w 19"/>
                <a:gd name="T1" fmla="*/ 22 h 25"/>
                <a:gd name="T2" fmla="*/ 1 w 19"/>
                <a:gd name="T3" fmla="*/ 4 h 25"/>
                <a:gd name="T4" fmla="*/ 0 w 19"/>
                <a:gd name="T5" fmla="*/ 2 h 25"/>
                <a:gd name="T6" fmla="*/ 2 w 19"/>
                <a:gd name="T7" fmla="*/ 1 h 25"/>
                <a:gd name="T8" fmla="*/ 17 w 19"/>
                <a:gd name="T9" fmla="*/ 0 h 25"/>
                <a:gd name="T10" fmla="*/ 19 w 19"/>
                <a:gd name="T11" fmla="*/ 4 h 25"/>
                <a:gd name="T12" fmla="*/ 17 w 19"/>
                <a:gd name="T13" fmla="*/ 17 h 25"/>
                <a:gd name="T14" fmla="*/ 12 w 19"/>
                <a:gd name="T15" fmla="*/ 25 h 25"/>
                <a:gd name="T16" fmla="*/ 10 w 19"/>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3" name="Freeform 49"/>
            <p:cNvSpPr>
              <a:spLocks/>
            </p:cNvSpPr>
            <p:nvPr userDrawn="1"/>
          </p:nvSpPr>
          <p:spPr bwMode="auto">
            <a:xfrm>
              <a:off x="2702" y="2164"/>
              <a:ext cx="85" cy="73"/>
            </a:xfrm>
            <a:custGeom>
              <a:avLst/>
              <a:gdLst>
                <a:gd name="T0" fmla="*/ 15 w 36"/>
                <a:gd name="T1" fmla="*/ 2 h 31"/>
                <a:gd name="T2" fmla="*/ 1 w 36"/>
                <a:gd name="T3" fmla="*/ 23 h 31"/>
                <a:gd name="T4" fmla="*/ 0 w 36"/>
                <a:gd name="T5" fmla="*/ 25 h 31"/>
                <a:gd name="T6" fmla="*/ 17 w 36"/>
                <a:gd name="T7" fmla="*/ 31 h 31"/>
                <a:gd name="T8" fmla="*/ 27 w 36"/>
                <a:gd name="T9" fmla="*/ 30 h 31"/>
                <a:gd name="T10" fmla="*/ 36 w 36"/>
                <a:gd name="T11" fmla="*/ 25 h 31"/>
                <a:gd name="T12" fmla="*/ 35 w 36"/>
                <a:gd name="T13" fmla="*/ 23 h 31"/>
                <a:gd name="T14" fmla="*/ 21 w 36"/>
                <a:gd name="T15" fmla="*/ 3 h 31"/>
                <a:gd name="T16" fmla="*/ 18 w 36"/>
                <a:gd name="T17" fmla="*/ 0 h 31"/>
                <a:gd name="T18" fmla="*/ 15 w 36"/>
                <a:gd name="T19"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4" name="Freeform 50"/>
            <p:cNvSpPr>
              <a:spLocks/>
            </p:cNvSpPr>
            <p:nvPr userDrawn="1"/>
          </p:nvSpPr>
          <p:spPr bwMode="auto">
            <a:xfrm>
              <a:off x="2719" y="2180"/>
              <a:ext cx="52" cy="45"/>
            </a:xfrm>
            <a:custGeom>
              <a:avLst/>
              <a:gdLst>
                <a:gd name="T0" fmla="*/ 1 w 22"/>
                <a:gd name="T1" fmla="*/ 14 h 19"/>
                <a:gd name="T2" fmla="*/ 10 w 22"/>
                <a:gd name="T3" fmla="*/ 1 h 19"/>
                <a:gd name="T4" fmla="*/ 11 w 22"/>
                <a:gd name="T5" fmla="*/ 0 h 19"/>
                <a:gd name="T6" fmla="*/ 12 w 22"/>
                <a:gd name="T7" fmla="*/ 1 h 19"/>
                <a:gd name="T8" fmla="*/ 21 w 22"/>
                <a:gd name="T9" fmla="*/ 14 h 19"/>
                <a:gd name="T10" fmla="*/ 22 w 22"/>
                <a:gd name="T11" fmla="*/ 17 h 19"/>
                <a:gd name="T12" fmla="*/ 10 w 22"/>
                <a:gd name="T13" fmla="*/ 19 h 19"/>
                <a:gd name="T14" fmla="*/ 0 w 22"/>
                <a:gd name="T15" fmla="*/ 16 h 19"/>
                <a:gd name="T16" fmla="*/ 1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5" name="Freeform 51"/>
            <p:cNvSpPr>
              <a:spLocks noEditPoints="1"/>
            </p:cNvSpPr>
            <p:nvPr userDrawn="1"/>
          </p:nvSpPr>
          <p:spPr bwMode="auto">
            <a:xfrm>
              <a:off x="2825" y="2279"/>
              <a:ext cx="24" cy="24"/>
            </a:xfrm>
            <a:custGeom>
              <a:avLst/>
              <a:gdLst>
                <a:gd name="T0" fmla="*/ 1 w 10"/>
                <a:gd name="T1" fmla="*/ 5 h 10"/>
                <a:gd name="T2" fmla="*/ 5 w 10"/>
                <a:gd name="T3" fmla="*/ 1 h 10"/>
                <a:gd name="T4" fmla="*/ 9 w 10"/>
                <a:gd name="T5" fmla="*/ 5 h 10"/>
                <a:gd name="T6" fmla="*/ 5 w 10"/>
                <a:gd name="T7" fmla="*/ 9 h 10"/>
                <a:gd name="T8" fmla="*/ 1 w 10"/>
                <a:gd name="T9" fmla="*/ 5 h 10"/>
                <a:gd name="T10" fmla="*/ 5 w 10"/>
                <a:gd name="T11" fmla="*/ 10 h 10"/>
                <a:gd name="T12" fmla="*/ 10 w 10"/>
                <a:gd name="T13" fmla="*/ 5 h 10"/>
                <a:gd name="T14" fmla="*/ 5 w 10"/>
                <a:gd name="T15" fmla="*/ 0 h 10"/>
                <a:gd name="T16" fmla="*/ 0 w 10"/>
                <a:gd name="T17" fmla="*/ 5 h 10"/>
                <a:gd name="T18" fmla="*/ 5 w 10"/>
                <a:gd name="T19" fmla="*/ 10 h 10"/>
                <a:gd name="T20" fmla="*/ 4 w 10"/>
                <a:gd name="T21" fmla="*/ 5 h 10"/>
                <a:gd name="T22" fmla="*/ 5 w 10"/>
                <a:gd name="T23" fmla="*/ 5 h 10"/>
                <a:gd name="T24" fmla="*/ 6 w 10"/>
                <a:gd name="T25" fmla="*/ 8 h 10"/>
                <a:gd name="T26" fmla="*/ 7 w 10"/>
                <a:gd name="T27" fmla="*/ 8 h 10"/>
                <a:gd name="T28" fmla="*/ 6 w 10"/>
                <a:gd name="T29" fmla="*/ 5 h 10"/>
                <a:gd name="T30" fmla="*/ 7 w 10"/>
                <a:gd name="T31" fmla="*/ 4 h 10"/>
                <a:gd name="T32" fmla="*/ 5 w 10"/>
                <a:gd name="T33" fmla="*/ 2 h 10"/>
                <a:gd name="T34" fmla="*/ 3 w 10"/>
                <a:gd name="T35" fmla="*/ 2 h 10"/>
                <a:gd name="T36" fmla="*/ 3 w 10"/>
                <a:gd name="T37" fmla="*/ 8 h 10"/>
                <a:gd name="T38" fmla="*/ 4 w 10"/>
                <a:gd name="T39" fmla="*/ 8 h 10"/>
                <a:gd name="T40" fmla="*/ 4 w 10"/>
                <a:gd name="T41" fmla="*/ 5 h 10"/>
                <a:gd name="T42" fmla="*/ 4 w 10"/>
                <a:gd name="T43" fmla="*/ 5 h 10"/>
                <a:gd name="T44" fmla="*/ 4 w 10"/>
                <a:gd name="T45" fmla="*/ 3 h 10"/>
                <a:gd name="T46" fmla="*/ 5 w 10"/>
                <a:gd name="T47" fmla="*/ 3 h 10"/>
                <a:gd name="T48" fmla="*/ 6 w 10"/>
                <a:gd name="T49" fmla="*/ 4 h 10"/>
                <a:gd name="T50" fmla="*/ 5 w 10"/>
                <a:gd name="T51" fmla="*/ 5 h 10"/>
                <a:gd name="T52" fmla="*/ 4 w 10"/>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6" name="Freeform 52"/>
            <p:cNvSpPr>
              <a:spLocks noEditPoints="1"/>
            </p:cNvSpPr>
            <p:nvPr userDrawn="1"/>
          </p:nvSpPr>
          <p:spPr bwMode="auto">
            <a:xfrm>
              <a:off x="3099" y="2279"/>
              <a:ext cx="22" cy="24"/>
            </a:xfrm>
            <a:custGeom>
              <a:avLst/>
              <a:gdLst>
                <a:gd name="T0" fmla="*/ 1 w 9"/>
                <a:gd name="T1" fmla="*/ 5 h 10"/>
                <a:gd name="T2" fmla="*/ 5 w 9"/>
                <a:gd name="T3" fmla="*/ 1 h 10"/>
                <a:gd name="T4" fmla="*/ 8 w 9"/>
                <a:gd name="T5" fmla="*/ 5 h 10"/>
                <a:gd name="T6" fmla="*/ 5 w 9"/>
                <a:gd name="T7" fmla="*/ 9 h 10"/>
                <a:gd name="T8" fmla="*/ 1 w 9"/>
                <a:gd name="T9" fmla="*/ 5 h 10"/>
                <a:gd name="T10" fmla="*/ 5 w 9"/>
                <a:gd name="T11" fmla="*/ 10 h 10"/>
                <a:gd name="T12" fmla="*/ 9 w 9"/>
                <a:gd name="T13" fmla="*/ 5 h 10"/>
                <a:gd name="T14" fmla="*/ 5 w 9"/>
                <a:gd name="T15" fmla="*/ 0 h 10"/>
                <a:gd name="T16" fmla="*/ 0 w 9"/>
                <a:gd name="T17" fmla="*/ 5 h 10"/>
                <a:gd name="T18" fmla="*/ 5 w 9"/>
                <a:gd name="T19" fmla="*/ 10 h 10"/>
                <a:gd name="T20" fmla="*/ 4 w 9"/>
                <a:gd name="T21" fmla="*/ 5 h 10"/>
                <a:gd name="T22" fmla="*/ 5 w 9"/>
                <a:gd name="T23" fmla="*/ 5 h 10"/>
                <a:gd name="T24" fmla="*/ 6 w 9"/>
                <a:gd name="T25" fmla="*/ 8 h 10"/>
                <a:gd name="T26" fmla="*/ 7 w 9"/>
                <a:gd name="T27" fmla="*/ 8 h 10"/>
                <a:gd name="T28" fmla="*/ 5 w 9"/>
                <a:gd name="T29" fmla="*/ 5 h 10"/>
                <a:gd name="T30" fmla="*/ 7 w 9"/>
                <a:gd name="T31" fmla="*/ 4 h 10"/>
                <a:gd name="T32" fmla="*/ 5 w 9"/>
                <a:gd name="T33" fmla="*/ 2 h 10"/>
                <a:gd name="T34" fmla="*/ 3 w 9"/>
                <a:gd name="T35" fmla="*/ 2 h 10"/>
                <a:gd name="T36" fmla="*/ 3 w 9"/>
                <a:gd name="T37" fmla="*/ 8 h 10"/>
                <a:gd name="T38" fmla="*/ 4 w 9"/>
                <a:gd name="T39" fmla="*/ 8 h 10"/>
                <a:gd name="T40" fmla="*/ 4 w 9"/>
                <a:gd name="T41" fmla="*/ 5 h 10"/>
                <a:gd name="T42" fmla="*/ 4 w 9"/>
                <a:gd name="T43" fmla="*/ 5 h 10"/>
                <a:gd name="T44" fmla="*/ 4 w 9"/>
                <a:gd name="T45" fmla="*/ 3 h 10"/>
                <a:gd name="T46" fmla="*/ 5 w 9"/>
                <a:gd name="T47" fmla="*/ 3 h 10"/>
                <a:gd name="T48" fmla="*/ 6 w 9"/>
                <a:gd name="T49" fmla="*/ 4 h 10"/>
                <a:gd name="T50" fmla="*/ 5 w 9"/>
                <a:gd name="T51" fmla="*/ 5 h 10"/>
                <a:gd name="T52" fmla="*/ 4 w 9"/>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7" name="Freeform 53"/>
            <p:cNvSpPr>
              <a:spLocks/>
            </p:cNvSpPr>
            <p:nvPr userDrawn="1"/>
          </p:nvSpPr>
          <p:spPr bwMode="auto">
            <a:xfrm>
              <a:off x="2927" y="2015"/>
              <a:ext cx="229" cy="290"/>
            </a:xfrm>
            <a:custGeom>
              <a:avLst/>
              <a:gdLst>
                <a:gd name="T0" fmla="*/ 7 w 97"/>
                <a:gd name="T1" fmla="*/ 0 h 123"/>
                <a:gd name="T2" fmla="*/ 8 w 97"/>
                <a:gd name="T3" fmla="*/ 0 h 123"/>
                <a:gd name="T4" fmla="*/ 50 w 97"/>
                <a:gd name="T5" fmla="*/ 10 h 123"/>
                <a:gd name="T6" fmla="*/ 89 w 97"/>
                <a:gd name="T7" fmla="*/ 0 h 123"/>
                <a:gd name="T8" fmla="*/ 90 w 97"/>
                <a:gd name="T9" fmla="*/ 1 h 123"/>
                <a:gd name="T10" fmla="*/ 97 w 97"/>
                <a:gd name="T11" fmla="*/ 38 h 123"/>
                <a:gd name="T12" fmla="*/ 50 w 97"/>
                <a:gd name="T13" fmla="*/ 123 h 123"/>
                <a:gd name="T14" fmla="*/ 50 w 97"/>
                <a:gd name="T15" fmla="*/ 123 h 123"/>
                <a:gd name="T16" fmla="*/ 0 w 97"/>
                <a:gd name="T17" fmla="*/ 34 h 123"/>
                <a:gd name="T18" fmla="*/ 7 w 97"/>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8" name="Freeform 54"/>
            <p:cNvSpPr>
              <a:spLocks/>
            </p:cNvSpPr>
            <p:nvPr userDrawn="1"/>
          </p:nvSpPr>
          <p:spPr bwMode="auto">
            <a:xfrm>
              <a:off x="2946" y="2043"/>
              <a:ext cx="191" cy="241"/>
            </a:xfrm>
            <a:custGeom>
              <a:avLst/>
              <a:gdLst>
                <a:gd name="T0" fmla="*/ 4 w 81"/>
                <a:gd name="T1" fmla="*/ 0 h 102"/>
                <a:gd name="T2" fmla="*/ 4 w 81"/>
                <a:gd name="T3" fmla="*/ 0 h 102"/>
                <a:gd name="T4" fmla="*/ 0 w 81"/>
                <a:gd name="T5" fmla="*/ 25 h 102"/>
                <a:gd name="T6" fmla="*/ 42 w 81"/>
                <a:gd name="T7" fmla="*/ 102 h 102"/>
                <a:gd name="T8" fmla="*/ 42 w 81"/>
                <a:gd name="T9" fmla="*/ 102 h 102"/>
                <a:gd name="T10" fmla="*/ 81 w 81"/>
                <a:gd name="T11" fmla="*/ 28 h 102"/>
                <a:gd name="T12" fmla="*/ 76 w 81"/>
                <a:gd name="T13" fmla="*/ 0 h 102"/>
                <a:gd name="T14" fmla="*/ 76 w 81"/>
                <a:gd name="T15" fmla="*/ 0 h 102"/>
                <a:gd name="T16" fmla="*/ 41 w 81"/>
                <a:gd name="T17" fmla="*/ 7 h 102"/>
                <a:gd name="T18" fmla="*/ 4 w 81"/>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9" name="Freeform 55"/>
            <p:cNvSpPr>
              <a:spLocks/>
            </p:cNvSpPr>
            <p:nvPr userDrawn="1"/>
          </p:nvSpPr>
          <p:spPr bwMode="auto">
            <a:xfrm>
              <a:off x="2960" y="2058"/>
              <a:ext cx="165" cy="212"/>
            </a:xfrm>
            <a:custGeom>
              <a:avLst/>
              <a:gdLst>
                <a:gd name="T0" fmla="*/ 2 w 70"/>
                <a:gd name="T1" fmla="*/ 0 h 90"/>
                <a:gd name="T2" fmla="*/ 3 w 70"/>
                <a:gd name="T3" fmla="*/ 0 h 90"/>
                <a:gd name="T4" fmla="*/ 36 w 70"/>
                <a:gd name="T5" fmla="*/ 5 h 90"/>
                <a:gd name="T6" fmla="*/ 67 w 70"/>
                <a:gd name="T7" fmla="*/ 0 h 90"/>
                <a:gd name="T8" fmla="*/ 67 w 70"/>
                <a:gd name="T9" fmla="*/ 1 h 90"/>
                <a:gd name="T10" fmla="*/ 70 w 70"/>
                <a:gd name="T11" fmla="*/ 21 h 90"/>
                <a:gd name="T12" fmla="*/ 36 w 70"/>
                <a:gd name="T13" fmla="*/ 90 h 90"/>
                <a:gd name="T14" fmla="*/ 36 w 70"/>
                <a:gd name="T15" fmla="*/ 90 h 90"/>
                <a:gd name="T16" fmla="*/ 0 w 70"/>
                <a:gd name="T17" fmla="*/ 18 h 90"/>
                <a:gd name="T18" fmla="*/ 2 w 70"/>
                <a:gd name="T1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0" name="Freeform 56"/>
            <p:cNvSpPr>
              <a:spLocks/>
            </p:cNvSpPr>
            <p:nvPr userDrawn="1"/>
          </p:nvSpPr>
          <p:spPr bwMode="auto">
            <a:xfrm>
              <a:off x="3031" y="2142"/>
              <a:ext cx="19" cy="22"/>
            </a:xfrm>
            <a:custGeom>
              <a:avLst/>
              <a:gdLst>
                <a:gd name="T0" fmla="*/ 8 w 8"/>
                <a:gd name="T1" fmla="*/ 9 h 9"/>
                <a:gd name="T2" fmla="*/ 8 w 8"/>
                <a:gd name="T3" fmla="*/ 1 h 9"/>
                <a:gd name="T4" fmla="*/ 1 w 8"/>
                <a:gd name="T5" fmla="*/ 0 h 9"/>
                <a:gd name="T6" fmla="*/ 0 w 8"/>
                <a:gd name="T7" fmla="*/ 1 h 9"/>
                <a:gd name="T8" fmla="*/ 8 w 8"/>
                <a:gd name="T9" fmla="*/ 9 h 9"/>
              </a:gdLst>
              <a:ahLst/>
              <a:cxnLst>
                <a:cxn ang="0">
                  <a:pos x="T0" y="T1"/>
                </a:cxn>
                <a:cxn ang="0">
                  <a:pos x="T2" y="T3"/>
                </a:cxn>
                <a:cxn ang="0">
                  <a:pos x="T4" y="T5"/>
                </a:cxn>
                <a:cxn ang="0">
                  <a:pos x="T6" y="T7"/>
                </a:cxn>
                <a:cxn ang="0">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1" name="Freeform 57"/>
            <p:cNvSpPr>
              <a:spLocks/>
            </p:cNvSpPr>
            <p:nvPr userDrawn="1"/>
          </p:nvSpPr>
          <p:spPr bwMode="auto">
            <a:xfrm>
              <a:off x="3000" y="2088"/>
              <a:ext cx="73" cy="73"/>
            </a:xfrm>
            <a:custGeom>
              <a:avLst/>
              <a:gdLst>
                <a:gd name="T0" fmla="*/ 23 w 31"/>
                <a:gd name="T1" fmla="*/ 25 h 31"/>
                <a:gd name="T2" fmla="*/ 23 w 31"/>
                <a:gd name="T3" fmla="*/ 31 h 31"/>
                <a:gd name="T4" fmla="*/ 31 w 31"/>
                <a:gd name="T5" fmla="*/ 23 h 31"/>
                <a:gd name="T6" fmla="*/ 7 w 31"/>
                <a:gd name="T7" fmla="*/ 9 h 31"/>
                <a:gd name="T8" fmla="*/ 8 w 31"/>
                <a:gd name="T9" fmla="*/ 7 h 31"/>
                <a:gd name="T10" fmla="*/ 13 w 31"/>
                <a:gd name="T11" fmla="*/ 8 h 31"/>
                <a:gd name="T12" fmla="*/ 16 w 31"/>
                <a:gd name="T13" fmla="*/ 7 h 31"/>
                <a:gd name="T14" fmla="*/ 11 w 31"/>
                <a:gd name="T15" fmla="*/ 5 h 31"/>
                <a:gd name="T16" fmla="*/ 11 w 31"/>
                <a:gd name="T17" fmla="*/ 5 h 31"/>
                <a:gd name="T18" fmla="*/ 18 w 31"/>
                <a:gd name="T19" fmla="*/ 4 h 31"/>
                <a:gd name="T20" fmla="*/ 15 w 31"/>
                <a:gd name="T21" fmla="*/ 1 h 31"/>
                <a:gd name="T22" fmla="*/ 10 w 31"/>
                <a:gd name="T23" fmla="*/ 0 h 31"/>
                <a:gd name="T24" fmla="*/ 0 w 31"/>
                <a:gd name="T25" fmla="*/ 9 h 31"/>
                <a:gd name="T26" fmla="*/ 10 w 31"/>
                <a:gd name="T27" fmla="*/ 20 h 31"/>
                <a:gd name="T28" fmla="*/ 18 w 31"/>
                <a:gd name="T29" fmla="*/ 21 h 31"/>
                <a:gd name="T30" fmla="*/ 23 w 31"/>
                <a:gd name="T31"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2" name="Freeform 58"/>
            <p:cNvSpPr>
              <a:spLocks/>
            </p:cNvSpPr>
            <p:nvPr userDrawn="1"/>
          </p:nvSpPr>
          <p:spPr bwMode="auto">
            <a:xfrm>
              <a:off x="3033" y="2079"/>
              <a:ext cx="40" cy="37"/>
            </a:xfrm>
            <a:custGeom>
              <a:avLst/>
              <a:gdLst>
                <a:gd name="T0" fmla="*/ 0 w 17"/>
                <a:gd name="T1" fmla="*/ 14 h 16"/>
                <a:gd name="T2" fmla="*/ 0 w 17"/>
                <a:gd name="T3" fmla="*/ 15 h 16"/>
                <a:gd name="T4" fmla="*/ 8 w 17"/>
                <a:gd name="T5" fmla="*/ 16 h 16"/>
                <a:gd name="T6" fmla="*/ 9 w 17"/>
                <a:gd name="T7" fmla="*/ 16 h 16"/>
                <a:gd name="T8" fmla="*/ 17 w 17"/>
                <a:gd name="T9" fmla="*/ 9 h 16"/>
                <a:gd name="T10" fmla="*/ 17 w 17"/>
                <a:gd name="T11" fmla="*/ 7 h 16"/>
                <a:gd name="T12" fmla="*/ 15 w 17"/>
                <a:gd name="T13" fmla="*/ 4 h 16"/>
                <a:gd name="T14" fmla="*/ 13 w 17"/>
                <a:gd name="T15" fmla="*/ 5 h 16"/>
                <a:gd name="T16" fmla="*/ 10 w 17"/>
                <a:gd name="T17" fmla="*/ 7 h 16"/>
                <a:gd name="T18" fmla="*/ 9 w 17"/>
                <a:gd name="T19" fmla="*/ 8 h 16"/>
                <a:gd name="T20" fmla="*/ 8 w 17"/>
                <a:gd name="T21" fmla="*/ 5 h 16"/>
                <a:gd name="T22" fmla="*/ 6 w 17"/>
                <a:gd name="T23" fmla="*/ 2 h 16"/>
                <a:gd name="T24" fmla="*/ 3 w 17"/>
                <a:gd name="T25" fmla="*/ 1 h 16"/>
                <a:gd name="T26" fmla="*/ 2 w 17"/>
                <a:gd name="T27" fmla="*/ 0 h 16"/>
                <a:gd name="T28" fmla="*/ 1 w 17"/>
                <a:gd name="T29" fmla="*/ 1 h 16"/>
                <a:gd name="T30" fmla="*/ 1 w 17"/>
                <a:gd name="T31" fmla="*/ 3 h 16"/>
                <a:gd name="T32" fmla="*/ 6 w 17"/>
                <a:gd name="T33" fmla="*/ 8 h 16"/>
                <a:gd name="T34" fmla="*/ 5 w 17"/>
                <a:gd name="T35" fmla="*/ 10 h 16"/>
                <a:gd name="T36" fmla="*/ 6 w 17"/>
                <a:gd name="T37" fmla="*/ 10 h 16"/>
                <a:gd name="T38" fmla="*/ 7 w 17"/>
                <a:gd name="T39" fmla="*/ 11 h 16"/>
                <a:gd name="T40" fmla="*/ 6 w 17"/>
                <a:gd name="T41" fmla="*/ 12 h 16"/>
                <a:gd name="T42" fmla="*/ 5 w 17"/>
                <a:gd name="T43" fmla="*/ 12 h 16"/>
                <a:gd name="T44" fmla="*/ 5 w 17"/>
                <a:gd name="T45" fmla="*/ 12 h 16"/>
                <a:gd name="T46" fmla="*/ 4 w 17"/>
                <a:gd name="T47" fmla="*/ 12 h 16"/>
                <a:gd name="T48" fmla="*/ 0 w 17"/>
                <a:gd name="T49"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3" name="Freeform 59"/>
            <p:cNvSpPr>
              <a:spLocks/>
            </p:cNvSpPr>
            <p:nvPr userDrawn="1"/>
          </p:nvSpPr>
          <p:spPr bwMode="auto">
            <a:xfrm>
              <a:off x="3031" y="2091"/>
              <a:ext cx="4" cy="4"/>
            </a:xfrm>
            <a:custGeom>
              <a:avLst/>
              <a:gdLst>
                <a:gd name="T0" fmla="*/ 0 w 2"/>
                <a:gd name="T1" fmla="*/ 0 h 2"/>
                <a:gd name="T2" fmla="*/ 2 w 2"/>
                <a:gd name="T3" fmla="*/ 1 h 2"/>
                <a:gd name="T4" fmla="*/ 2 w 2"/>
                <a:gd name="T5" fmla="*/ 1 h 2"/>
                <a:gd name="T6" fmla="*/ 1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4" name="Freeform 60"/>
            <p:cNvSpPr>
              <a:spLocks/>
            </p:cNvSpPr>
            <p:nvPr userDrawn="1"/>
          </p:nvSpPr>
          <p:spPr bwMode="auto">
            <a:xfrm>
              <a:off x="3021" y="2154"/>
              <a:ext cx="48" cy="45"/>
            </a:xfrm>
            <a:custGeom>
              <a:avLst/>
              <a:gdLst>
                <a:gd name="T0" fmla="*/ 2 w 20"/>
                <a:gd name="T1" fmla="*/ 0 h 19"/>
                <a:gd name="T2" fmla="*/ 2 w 20"/>
                <a:gd name="T3" fmla="*/ 0 h 19"/>
                <a:gd name="T4" fmla="*/ 0 w 20"/>
                <a:gd name="T5" fmla="*/ 4 h 19"/>
                <a:gd name="T6" fmla="*/ 7 w 20"/>
                <a:gd name="T7" fmla="*/ 11 h 19"/>
                <a:gd name="T8" fmla="*/ 12 w 20"/>
                <a:gd name="T9" fmla="*/ 11 h 19"/>
                <a:gd name="T10" fmla="*/ 15 w 20"/>
                <a:gd name="T11" fmla="*/ 14 h 19"/>
                <a:gd name="T12" fmla="*/ 15 w 20"/>
                <a:gd name="T13" fmla="*/ 19 h 19"/>
                <a:gd name="T14" fmla="*/ 20 w 20"/>
                <a:gd name="T15" fmla="*/ 13 h 19"/>
                <a:gd name="T16" fmla="*/ 2 w 2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5"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6" name="Freeform 62"/>
            <p:cNvSpPr>
              <a:spLocks/>
            </p:cNvSpPr>
            <p:nvPr userDrawn="1"/>
          </p:nvSpPr>
          <p:spPr bwMode="auto">
            <a:xfrm>
              <a:off x="3026" y="2190"/>
              <a:ext cx="35" cy="42"/>
            </a:xfrm>
            <a:custGeom>
              <a:avLst/>
              <a:gdLst>
                <a:gd name="T0" fmla="*/ 3 w 15"/>
                <a:gd name="T1" fmla="*/ 1 h 18"/>
                <a:gd name="T2" fmla="*/ 4 w 15"/>
                <a:gd name="T3" fmla="*/ 0 h 18"/>
                <a:gd name="T4" fmla="*/ 0 w 15"/>
                <a:gd name="T5" fmla="*/ 5 h 18"/>
                <a:gd name="T6" fmla="*/ 12 w 15"/>
                <a:gd name="T7" fmla="*/ 17 h 18"/>
                <a:gd name="T8" fmla="*/ 12 w 15"/>
                <a:gd name="T9" fmla="*/ 17 h 18"/>
                <a:gd name="T10" fmla="*/ 12 w 15"/>
                <a:gd name="T11" fmla="*/ 18 h 18"/>
                <a:gd name="T12" fmla="*/ 15 w 15"/>
                <a:gd name="T13" fmla="*/ 13 h 18"/>
                <a:gd name="T14" fmla="*/ 3 w 15"/>
                <a:gd name="T15" fmla="*/ 1 h 18"/>
                <a:gd name="T16" fmla="*/ 3 w 15"/>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7" name="Freeform 63"/>
            <p:cNvSpPr>
              <a:spLocks/>
            </p:cNvSpPr>
            <p:nvPr userDrawn="1"/>
          </p:nvSpPr>
          <p:spPr bwMode="auto">
            <a:xfrm>
              <a:off x="3040" y="2223"/>
              <a:ext cx="10" cy="33"/>
            </a:xfrm>
            <a:custGeom>
              <a:avLst/>
              <a:gdLst>
                <a:gd name="T0" fmla="*/ 0 w 4"/>
                <a:gd name="T1" fmla="*/ 0 h 14"/>
                <a:gd name="T2" fmla="*/ 0 w 4"/>
                <a:gd name="T3" fmla="*/ 11 h 14"/>
                <a:gd name="T4" fmla="*/ 2 w 4"/>
                <a:gd name="T5" fmla="*/ 14 h 14"/>
                <a:gd name="T6" fmla="*/ 4 w 4"/>
                <a:gd name="T7" fmla="*/ 11 h 14"/>
                <a:gd name="T8" fmla="*/ 4 w 4"/>
                <a:gd name="T9" fmla="*/ 4 h 14"/>
                <a:gd name="T10" fmla="*/ 3 w 4"/>
                <a:gd name="T11" fmla="*/ 1 h 14"/>
                <a:gd name="T12" fmla="*/ 0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8" name="Freeform 64"/>
            <p:cNvSpPr>
              <a:spLocks/>
            </p:cNvSpPr>
            <p:nvPr userDrawn="1"/>
          </p:nvSpPr>
          <p:spPr bwMode="auto">
            <a:xfrm>
              <a:off x="3033" y="2232"/>
              <a:ext cx="5" cy="17"/>
            </a:xfrm>
            <a:custGeom>
              <a:avLst/>
              <a:gdLst>
                <a:gd name="T0" fmla="*/ 2 w 2"/>
                <a:gd name="T1" fmla="*/ 4 h 7"/>
                <a:gd name="T2" fmla="*/ 1 w 2"/>
                <a:gd name="T3" fmla="*/ 0 h 7"/>
                <a:gd name="T4" fmla="*/ 0 w 2"/>
                <a:gd name="T5" fmla="*/ 4 h 7"/>
                <a:gd name="T6" fmla="*/ 1 w 2"/>
                <a:gd name="T7" fmla="*/ 7 h 7"/>
                <a:gd name="T8" fmla="*/ 2 w 2"/>
                <a:gd name="T9" fmla="*/ 5 h 7"/>
                <a:gd name="T10" fmla="*/ 2 w 2"/>
                <a:gd name="T11" fmla="*/ 4 h 7"/>
              </a:gdLst>
              <a:ahLst/>
              <a:cxnLst>
                <a:cxn ang="0">
                  <a:pos x="T0" y="T1"/>
                </a:cxn>
                <a:cxn ang="0">
                  <a:pos x="T2" y="T3"/>
                </a:cxn>
                <a:cxn ang="0">
                  <a:pos x="T4" y="T5"/>
                </a:cxn>
                <a:cxn ang="0">
                  <a:pos x="T6" y="T7"/>
                </a:cxn>
                <a:cxn ang="0">
                  <a:pos x="T8" y="T9"/>
                </a:cxn>
                <a:cxn ang="0">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pic>
        <p:nvPicPr>
          <p:cNvPr id="6217" name="Picture 7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8956550"/>
      </p:ext>
    </p:extLst>
  </p:cSld>
  <p:clrMapOvr>
    <a:masterClrMapping/>
  </p:clrMapOvr>
  <p:timing>
    <p:tnLst>
      <p:par>
        <p:cTn id="1" dur="indefinite" restart="never" nodeType="tmRoot"/>
      </p:par>
    </p:tnLst>
  </p:timing>
</p:sldLayout>
</file>

<file path=ppt/slideLayouts/slideLayout3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EDF76F1-3ADF-4FF3-BBE1-21AFC1841CD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35997566"/>
      </p:ext>
    </p:extLst>
  </p:cSld>
  <p:clrMapOvr>
    <a:masterClrMapping/>
  </p:clrMapOvr>
</p:sldLayout>
</file>

<file path=ppt/slideLayouts/slideLayout3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817B59D-71DD-4F2B-B9E4-5BA463B755A1}"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15098451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42140882"/>
      </p:ext>
    </p:extLst>
  </p:cSld>
  <p:clrMapOvr>
    <a:masterClrMapping/>
  </p:clrMapOvr>
</p:sldLayout>
</file>

<file path=ppt/slideLayouts/slideLayout3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F6C61F49-8CB0-4A24-842A-D81DBFBCC9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78573265"/>
      </p:ext>
    </p:extLst>
  </p:cSld>
  <p:clrMapOvr>
    <a:masterClrMapping/>
  </p:clrMapOvr>
</p:sldLayout>
</file>

<file path=ppt/slideLayouts/slideLayout3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8BD3891-CA03-4F0A-A7DB-2E19A50AFF36}"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30710412"/>
      </p:ext>
    </p:extLst>
  </p:cSld>
  <p:clrMapOvr>
    <a:masterClrMapping/>
  </p:clrMapOvr>
</p:sldLayout>
</file>

<file path=ppt/slideLayouts/slideLayout3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1794AD0-A8AF-4149-86AC-681EB08F09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71728850"/>
      </p:ext>
    </p:extLst>
  </p:cSld>
  <p:clrMapOvr>
    <a:masterClrMapping/>
  </p:clrMapOvr>
</p:sldLayout>
</file>

<file path=ppt/slideLayouts/slideLayout3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7DF00EC-B206-47B2-A6CC-C472C79DD81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38148788"/>
      </p:ext>
    </p:extLst>
  </p:cSld>
  <p:clrMapOvr>
    <a:masterClrMapping/>
  </p:clrMapOvr>
</p:sldLayout>
</file>

<file path=ppt/slideLayouts/slideLayout3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7EE0F7F-2E36-4B62-B8BC-57DE6628369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53383480"/>
      </p:ext>
    </p:extLst>
  </p:cSld>
  <p:clrMapOvr>
    <a:masterClrMapping/>
  </p:clrMapOvr>
</p:sldLayout>
</file>

<file path=ppt/slideLayouts/slideLayout3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8DFAB88-3A06-4CA5-ABE7-E13840FCED9E}"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26407858"/>
      </p:ext>
    </p:extLst>
  </p:cSld>
  <p:clrMapOvr>
    <a:masterClrMapping/>
  </p:clrMapOvr>
</p:sldLayout>
</file>

<file path=ppt/slideLayouts/slideLayout3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C477533-F9E0-49EB-9CAE-BED2B8A0302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384437985"/>
      </p:ext>
    </p:extLst>
  </p:cSld>
  <p:clrMapOvr>
    <a:masterClrMapping/>
  </p:clrMapOvr>
</p:sldLayout>
</file>

<file path=ppt/slideLayouts/slideLayout3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BEBFF8F-1A5E-4C08-8DEF-14B1F6E5209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655978320"/>
      </p:ext>
    </p:extLst>
  </p:cSld>
  <p:clrMapOvr>
    <a:masterClrMapping/>
  </p:clrMapOvr>
</p:sldLayout>
</file>

<file path=ppt/slideLayouts/slideLayout38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9" name="Freeform 42"/>
            <p:cNvSpPr>
              <a:spLocks/>
            </p:cNvSpPr>
            <p:nvPr userDrawn="1"/>
          </p:nvSpPr>
          <p:spPr bwMode="auto">
            <a:xfrm>
              <a:off x="2674" y="2079"/>
              <a:ext cx="142" cy="45"/>
            </a:xfrm>
            <a:custGeom>
              <a:avLst/>
              <a:gdLst>
                <a:gd name="T0" fmla="*/ 2066 w 60"/>
                <a:gd name="T1" fmla="*/ 44652 h 19"/>
                <a:gd name="T2" fmla="*/ 49009 w 60"/>
                <a:gd name="T3" fmla="*/ 44652 h 19"/>
                <a:gd name="T4" fmla="*/ 64821 w 60"/>
                <a:gd name="T5" fmla="*/ 35458 h 19"/>
                <a:gd name="T6" fmla="*/ 61176 w 60"/>
                <a:gd name="T7" fmla="*/ 18853 h 19"/>
                <a:gd name="T8" fmla="*/ 69923 w 60"/>
                <a:gd name="T9" fmla="*/ 8784 h 19"/>
                <a:gd name="T10" fmla="*/ 78557 w 60"/>
                <a:gd name="T11" fmla="*/ 18853 h 19"/>
                <a:gd name="T12" fmla="*/ 71873 w 60"/>
                <a:gd name="T13" fmla="*/ 35458 h 19"/>
                <a:gd name="T14" fmla="*/ 86431 w 60"/>
                <a:gd name="T15" fmla="*/ 44652 h 19"/>
                <a:gd name="T16" fmla="*/ 131139 w 60"/>
                <a:gd name="T17" fmla="*/ 44652 h 19"/>
                <a:gd name="T18" fmla="*/ 139730 w 60"/>
                <a:gd name="T19" fmla="*/ 44652 h 19"/>
                <a:gd name="T20" fmla="*/ 109295 w 60"/>
                <a:gd name="T21" fmla="*/ 8784 h 19"/>
                <a:gd name="T22" fmla="*/ 69923 w 60"/>
                <a:gd name="T23" fmla="*/ 0 h 19"/>
                <a:gd name="T24" fmla="*/ 27389 w 60"/>
                <a:gd name="T25" fmla="*/ 8784 h 19"/>
                <a:gd name="T26" fmla="*/ 0 w 60"/>
                <a:gd name="T27" fmla="*/ 44652 h 19"/>
                <a:gd name="T28" fmla="*/ 2066 w 60"/>
                <a:gd name="T29" fmla="*/ 44652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 name="Freeform 43"/>
            <p:cNvSpPr>
              <a:spLocks/>
            </p:cNvSpPr>
            <p:nvPr userDrawn="1"/>
          </p:nvSpPr>
          <p:spPr bwMode="auto">
            <a:xfrm>
              <a:off x="2693" y="2093"/>
              <a:ext cx="35" cy="21"/>
            </a:xfrm>
            <a:custGeom>
              <a:avLst/>
              <a:gdLst>
                <a:gd name="T0" fmla="*/ 26297 w 15"/>
                <a:gd name="T1" fmla="*/ 16606 h 9"/>
                <a:gd name="T2" fmla="*/ 1932 w 15"/>
                <a:gd name="T3" fmla="*/ 16606 h 9"/>
                <a:gd name="T4" fmla="*/ 0 w 15"/>
                <a:gd name="T5" fmla="*/ 16606 h 9"/>
                <a:gd name="T6" fmla="*/ 26297 w 15"/>
                <a:gd name="T7" fmla="*/ 0 h 9"/>
                <a:gd name="T8" fmla="*/ 26297 w 15"/>
                <a:gd name="T9" fmla="*/ 0 h 9"/>
                <a:gd name="T10" fmla="*/ 26297 w 15"/>
                <a:gd name="T11" fmla="*/ 5957 h 9"/>
                <a:gd name="T12" fmla="*/ 30858 w 15"/>
                <a:gd name="T13" fmla="*/ 16606 h 9"/>
                <a:gd name="T14" fmla="*/ 26297 w 15"/>
                <a:gd name="T15" fmla="*/ 16606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1" name="Freeform 44"/>
            <p:cNvSpPr>
              <a:spLocks/>
            </p:cNvSpPr>
            <p:nvPr userDrawn="1"/>
          </p:nvSpPr>
          <p:spPr bwMode="auto">
            <a:xfrm>
              <a:off x="2759" y="2093"/>
              <a:ext cx="35" cy="19"/>
            </a:xfrm>
            <a:custGeom>
              <a:avLst/>
              <a:gdLst>
                <a:gd name="T0" fmla="*/ 4508 w 15"/>
                <a:gd name="T1" fmla="*/ 19183 h 8"/>
                <a:gd name="T2" fmla="*/ 1932 w 15"/>
                <a:gd name="T3" fmla="*/ 19183 h 8"/>
                <a:gd name="T4" fmla="*/ 5957 w 15"/>
                <a:gd name="T5" fmla="*/ 7192 h 8"/>
                <a:gd name="T6" fmla="*/ 5957 w 15"/>
                <a:gd name="T7" fmla="*/ 0 h 8"/>
                <a:gd name="T8" fmla="*/ 5957 w 15"/>
                <a:gd name="T9" fmla="*/ 0 h 8"/>
                <a:gd name="T10" fmla="*/ 30858 w 15"/>
                <a:gd name="T11" fmla="*/ 19183 h 8"/>
                <a:gd name="T12" fmla="*/ 30858 w 15"/>
                <a:gd name="T13" fmla="*/ 19183 h 8"/>
                <a:gd name="T14" fmla="*/ 4508 w 15"/>
                <a:gd name="T15" fmla="*/ 1918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2" name="Freeform 45"/>
            <p:cNvSpPr>
              <a:spLocks/>
            </p:cNvSpPr>
            <p:nvPr userDrawn="1"/>
          </p:nvSpPr>
          <p:spPr bwMode="auto">
            <a:xfrm>
              <a:off x="2667" y="2131"/>
              <a:ext cx="66" cy="87"/>
            </a:xfrm>
            <a:custGeom>
              <a:avLst/>
              <a:gdLst>
                <a:gd name="T0" fmla="*/ 63101 w 28"/>
                <a:gd name="T1" fmla="*/ 13142 h 37"/>
                <a:gd name="T2" fmla="*/ 51310 w 28"/>
                <a:gd name="T3" fmla="*/ 2013 h 37"/>
                <a:gd name="T4" fmla="*/ 4818 w 28"/>
                <a:gd name="T5" fmla="*/ 0 h 37"/>
                <a:gd name="T6" fmla="*/ 0 w 28"/>
                <a:gd name="T7" fmla="*/ 24155 h 37"/>
                <a:gd name="T8" fmla="*/ 4818 w 28"/>
                <a:gd name="T9" fmla="*/ 55266 h 37"/>
                <a:gd name="T10" fmla="*/ 26770 w 28"/>
                <a:gd name="T11" fmla="*/ 81434 h 37"/>
                <a:gd name="T12" fmla="*/ 31576 w 28"/>
                <a:gd name="T13" fmla="*/ 74672 h 37"/>
                <a:gd name="T14" fmla="*/ 58134 w 28"/>
                <a:gd name="T15" fmla="*/ 29044 h 37"/>
                <a:gd name="T16" fmla="*/ 63101 w 28"/>
                <a:gd name="T17" fmla="*/ 1314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3" name="Freeform 46"/>
            <p:cNvSpPr>
              <a:spLocks/>
            </p:cNvSpPr>
            <p:nvPr userDrawn="1"/>
          </p:nvSpPr>
          <p:spPr bwMode="auto">
            <a:xfrm>
              <a:off x="2676" y="2142"/>
              <a:ext cx="45" cy="59"/>
            </a:xfrm>
            <a:custGeom>
              <a:avLst/>
              <a:gdLst>
                <a:gd name="T0" fmla="*/ 44652 w 19"/>
                <a:gd name="T1" fmla="*/ 8621 h 25"/>
                <a:gd name="T2" fmla="*/ 18853 w 19"/>
                <a:gd name="T3" fmla="*/ 51842 h 25"/>
                <a:gd name="T4" fmla="*/ 16766 w 19"/>
                <a:gd name="T5" fmla="*/ 56675 h 25"/>
                <a:gd name="T6" fmla="*/ 4903 w 19"/>
                <a:gd name="T7" fmla="*/ 36608 h 25"/>
                <a:gd name="T8" fmla="*/ 0 w 19"/>
                <a:gd name="T9" fmla="*/ 13461 h 25"/>
                <a:gd name="T10" fmla="*/ 2070 w 19"/>
                <a:gd name="T11" fmla="*/ 0 h 25"/>
                <a:gd name="T12" fmla="*/ 37573 w 19"/>
                <a:gd name="T13" fmla="*/ 2048 h 25"/>
                <a:gd name="T14" fmla="*/ 44652 w 19"/>
                <a:gd name="T15" fmla="*/ 4833 h 25"/>
                <a:gd name="T16" fmla="*/ 44652 w 19"/>
                <a:gd name="T17" fmla="*/ 8621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4" name="Freeform 47"/>
            <p:cNvSpPr>
              <a:spLocks/>
            </p:cNvSpPr>
            <p:nvPr userDrawn="1"/>
          </p:nvSpPr>
          <p:spPr bwMode="auto">
            <a:xfrm>
              <a:off x="2757" y="2128"/>
              <a:ext cx="66" cy="90"/>
            </a:xfrm>
            <a:custGeom>
              <a:avLst/>
              <a:gdLst>
                <a:gd name="T0" fmla="*/ 2044 w 28"/>
                <a:gd name="T1" fmla="*/ 27502 h 38"/>
                <a:gd name="T2" fmla="*/ 31576 w 28"/>
                <a:gd name="T3" fmla="*/ 83979 h 38"/>
                <a:gd name="T4" fmla="*/ 36399 w 28"/>
                <a:gd name="T5" fmla="*/ 88989 h 38"/>
                <a:gd name="T6" fmla="*/ 56251 w 28"/>
                <a:gd name="T7" fmla="*/ 63561 h 38"/>
                <a:gd name="T8" fmla="*/ 63101 w 28"/>
                <a:gd name="T9" fmla="*/ 27502 h 38"/>
                <a:gd name="T10" fmla="*/ 58134 w 28"/>
                <a:gd name="T11" fmla="*/ 0 h 38"/>
                <a:gd name="T12" fmla="*/ 11357 w 28"/>
                <a:gd name="T13" fmla="*/ 7079 h 38"/>
                <a:gd name="T14" fmla="*/ 0 w 28"/>
                <a:gd name="T15" fmla="*/ 16766 h 38"/>
                <a:gd name="T16" fmla="*/ 2044 w 28"/>
                <a:gd name="T17" fmla="*/ 2750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5" name="Freeform 48"/>
            <p:cNvSpPr>
              <a:spLocks/>
            </p:cNvSpPr>
            <p:nvPr userDrawn="1"/>
          </p:nvSpPr>
          <p:spPr bwMode="auto">
            <a:xfrm>
              <a:off x="2768" y="2142"/>
              <a:ext cx="45" cy="59"/>
            </a:xfrm>
            <a:custGeom>
              <a:avLst/>
              <a:gdLst>
                <a:gd name="T0" fmla="*/ 23845 w 19"/>
                <a:gd name="T1" fmla="*/ 50065 h 25"/>
                <a:gd name="T2" fmla="*/ 2070 w 19"/>
                <a:gd name="T3" fmla="*/ 8621 h 25"/>
                <a:gd name="T4" fmla="*/ 0 w 19"/>
                <a:gd name="T5" fmla="*/ 4833 h 25"/>
                <a:gd name="T6" fmla="*/ 4903 w 19"/>
                <a:gd name="T7" fmla="*/ 2048 h 25"/>
                <a:gd name="T8" fmla="*/ 39709 w 19"/>
                <a:gd name="T9" fmla="*/ 0 h 25"/>
                <a:gd name="T10" fmla="*/ 44652 w 19"/>
                <a:gd name="T11" fmla="*/ 8621 h 25"/>
                <a:gd name="T12" fmla="*/ 39709 w 19"/>
                <a:gd name="T13" fmla="*/ 38369 h 25"/>
                <a:gd name="T14" fmla="*/ 27502 w 19"/>
                <a:gd name="T15" fmla="*/ 56675 h 25"/>
                <a:gd name="T16" fmla="*/ 23845 w 19"/>
                <a:gd name="T17" fmla="*/ 50065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6" name="Freeform 49"/>
            <p:cNvSpPr>
              <a:spLocks/>
            </p:cNvSpPr>
            <p:nvPr userDrawn="1"/>
          </p:nvSpPr>
          <p:spPr bwMode="auto">
            <a:xfrm>
              <a:off x="2702" y="2164"/>
              <a:ext cx="85" cy="73"/>
            </a:xfrm>
            <a:custGeom>
              <a:avLst/>
              <a:gdLst>
                <a:gd name="T0" fmla="*/ 33974 w 36"/>
                <a:gd name="T1" fmla="*/ 4769 h 31"/>
                <a:gd name="T2" fmla="*/ 2052 w 36"/>
                <a:gd name="T3" fmla="*/ 50978 h 31"/>
                <a:gd name="T4" fmla="*/ 0 w 36"/>
                <a:gd name="T5" fmla="*/ 55746 h 31"/>
                <a:gd name="T6" fmla="*/ 38451 w 36"/>
                <a:gd name="T7" fmla="*/ 69089 h 31"/>
                <a:gd name="T8" fmla="*/ 61854 w 36"/>
                <a:gd name="T9" fmla="*/ 66976 h 31"/>
                <a:gd name="T10" fmla="*/ 82334 w 36"/>
                <a:gd name="T11" fmla="*/ 55746 h 31"/>
                <a:gd name="T12" fmla="*/ 80216 w 36"/>
                <a:gd name="T13" fmla="*/ 50978 h 31"/>
                <a:gd name="T14" fmla="*/ 48363 w 36"/>
                <a:gd name="T15" fmla="*/ 6466 h 31"/>
                <a:gd name="T16" fmla="*/ 41740 w 36"/>
                <a:gd name="T17" fmla="*/ 0 h 31"/>
                <a:gd name="T18" fmla="*/ 33974 w 36"/>
                <a:gd name="T19" fmla="*/ 4769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7" name="Freeform 50"/>
            <p:cNvSpPr>
              <a:spLocks/>
            </p:cNvSpPr>
            <p:nvPr userDrawn="1"/>
          </p:nvSpPr>
          <p:spPr bwMode="auto">
            <a:xfrm>
              <a:off x="2719" y="2180"/>
              <a:ext cx="52" cy="45"/>
            </a:xfrm>
            <a:custGeom>
              <a:avLst/>
              <a:gdLst>
                <a:gd name="T0" fmla="*/ 2061 w 22"/>
                <a:gd name="T1" fmla="*/ 32630 h 19"/>
                <a:gd name="T2" fmla="*/ 23532 w 22"/>
                <a:gd name="T3" fmla="*/ 2070 h 19"/>
                <a:gd name="T4" fmla="*/ 25090 w 22"/>
                <a:gd name="T5" fmla="*/ 0 h 19"/>
                <a:gd name="T6" fmla="*/ 27213 w 22"/>
                <a:gd name="T7" fmla="*/ 2070 h 19"/>
                <a:gd name="T8" fmla="*/ 48632 w 22"/>
                <a:gd name="T9" fmla="*/ 32630 h 19"/>
                <a:gd name="T10" fmla="*/ 50745 w 22"/>
                <a:gd name="T11" fmla="*/ 39709 h 19"/>
                <a:gd name="T12" fmla="*/ 23532 w 22"/>
                <a:gd name="T13" fmla="*/ 44652 h 19"/>
                <a:gd name="T14" fmla="*/ 0 w 22"/>
                <a:gd name="T15" fmla="*/ 37573 h 19"/>
                <a:gd name="T16" fmla="*/ 2061 w 22"/>
                <a:gd name="T17" fmla="*/ 3263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8" name="Freeform 51"/>
            <p:cNvSpPr>
              <a:spLocks noEditPoints="1"/>
            </p:cNvSpPr>
            <p:nvPr userDrawn="1"/>
          </p:nvSpPr>
          <p:spPr bwMode="auto">
            <a:xfrm>
              <a:off x="2825" y="2279"/>
              <a:ext cx="24" cy="24"/>
            </a:xfrm>
            <a:custGeom>
              <a:avLst/>
              <a:gdLst>
                <a:gd name="T0" fmla="*/ 2321 w 10"/>
                <a:gd name="T1" fmla="*/ 13368 h 10"/>
                <a:gd name="T2" fmla="*/ 13368 w 10"/>
                <a:gd name="T3" fmla="*/ 2321 h 10"/>
                <a:gd name="T4" fmla="*/ 24290 w 10"/>
                <a:gd name="T5" fmla="*/ 13368 h 10"/>
                <a:gd name="T6" fmla="*/ 13368 w 10"/>
                <a:gd name="T7" fmla="*/ 24290 h 10"/>
                <a:gd name="T8" fmla="*/ 2321 w 10"/>
                <a:gd name="T9" fmla="*/ 13368 h 10"/>
                <a:gd name="T10" fmla="*/ 13368 w 10"/>
                <a:gd name="T11" fmla="*/ 26611 h 10"/>
                <a:gd name="T12" fmla="*/ 26611 w 10"/>
                <a:gd name="T13" fmla="*/ 13368 h 10"/>
                <a:gd name="T14" fmla="*/ 13368 w 10"/>
                <a:gd name="T15" fmla="*/ 0 h 10"/>
                <a:gd name="T16" fmla="*/ 0 w 10"/>
                <a:gd name="T17" fmla="*/ 13368 h 10"/>
                <a:gd name="T18" fmla="*/ 13368 w 10"/>
                <a:gd name="T19" fmla="*/ 26611 h 10"/>
                <a:gd name="T20" fmla="*/ 11088 w 10"/>
                <a:gd name="T21" fmla="*/ 13368 h 10"/>
                <a:gd name="T22" fmla="*/ 13368 w 10"/>
                <a:gd name="T23" fmla="*/ 13368 h 10"/>
                <a:gd name="T24" fmla="*/ 15691 w 10"/>
                <a:gd name="T25" fmla="*/ 21041 h 10"/>
                <a:gd name="T26" fmla="*/ 18720 w 10"/>
                <a:gd name="T27" fmla="*/ 21041 h 10"/>
                <a:gd name="T28" fmla="*/ 15691 w 10"/>
                <a:gd name="T29" fmla="*/ 13368 h 10"/>
                <a:gd name="T30" fmla="*/ 18720 w 10"/>
                <a:gd name="T31" fmla="*/ 11088 h 10"/>
                <a:gd name="T32" fmla="*/ 13368 w 10"/>
                <a:gd name="T33" fmla="*/ 5570 h 10"/>
                <a:gd name="T34" fmla="*/ 7800 w 10"/>
                <a:gd name="T35" fmla="*/ 5570 h 10"/>
                <a:gd name="T36" fmla="*/ 7800 w 10"/>
                <a:gd name="T37" fmla="*/ 21041 h 10"/>
                <a:gd name="T38" fmla="*/ 11088 w 10"/>
                <a:gd name="T39" fmla="*/ 21041 h 10"/>
                <a:gd name="T40" fmla="*/ 11088 w 10"/>
                <a:gd name="T41" fmla="*/ 13368 h 10"/>
                <a:gd name="T42" fmla="*/ 11088 w 10"/>
                <a:gd name="T43" fmla="*/ 13368 h 10"/>
                <a:gd name="T44" fmla="*/ 11088 w 10"/>
                <a:gd name="T45" fmla="*/ 7800 h 10"/>
                <a:gd name="T46" fmla="*/ 13368 w 10"/>
                <a:gd name="T47" fmla="*/ 7800 h 10"/>
                <a:gd name="T48" fmla="*/ 15691 w 10"/>
                <a:gd name="T49" fmla="*/ 11088 h 10"/>
                <a:gd name="T50" fmla="*/ 13368 w 10"/>
                <a:gd name="T51" fmla="*/ 13368 h 10"/>
                <a:gd name="T52" fmla="*/ 11088 w 10"/>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9" name="Freeform 52"/>
            <p:cNvSpPr>
              <a:spLocks noEditPoints="1"/>
            </p:cNvSpPr>
            <p:nvPr userDrawn="1"/>
          </p:nvSpPr>
          <p:spPr bwMode="auto">
            <a:xfrm>
              <a:off x="3099" y="2279"/>
              <a:ext cx="22" cy="24"/>
            </a:xfrm>
            <a:custGeom>
              <a:avLst/>
              <a:gdLst>
                <a:gd name="T0" fmla="*/ 2540 w 9"/>
                <a:gd name="T1" fmla="*/ 13368 h 10"/>
                <a:gd name="T2" fmla="*/ 15178 w 9"/>
                <a:gd name="T3" fmla="*/ 2321 h 10"/>
                <a:gd name="T4" fmla="*/ 25562 w 9"/>
                <a:gd name="T5" fmla="*/ 13368 h 10"/>
                <a:gd name="T6" fmla="*/ 15178 w 9"/>
                <a:gd name="T7" fmla="*/ 24290 h 10"/>
                <a:gd name="T8" fmla="*/ 2540 w 9"/>
                <a:gd name="T9" fmla="*/ 13368 h 10"/>
                <a:gd name="T10" fmla="*/ 15178 w 9"/>
                <a:gd name="T11" fmla="*/ 26611 h 10"/>
                <a:gd name="T12" fmla="*/ 28204 w 9"/>
                <a:gd name="T13" fmla="*/ 13368 h 10"/>
                <a:gd name="T14" fmla="*/ 15178 w 9"/>
                <a:gd name="T15" fmla="*/ 0 h 10"/>
                <a:gd name="T16" fmla="*/ 0 w 9"/>
                <a:gd name="T17" fmla="*/ 13368 h 10"/>
                <a:gd name="T18" fmla="*/ 15178 w 9"/>
                <a:gd name="T19" fmla="*/ 26611 h 10"/>
                <a:gd name="T20" fmla="*/ 12560 w 9"/>
                <a:gd name="T21" fmla="*/ 13368 h 10"/>
                <a:gd name="T22" fmla="*/ 15178 w 9"/>
                <a:gd name="T23" fmla="*/ 13368 h 10"/>
                <a:gd name="T24" fmla="*/ 19204 w 9"/>
                <a:gd name="T25" fmla="*/ 21041 h 10"/>
                <a:gd name="T26" fmla="*/ 21995 w 9"/>
                <a:gd name="T27" fmla="*/ 21041 h 10"/>
                <a:gd name="T28" fmla="*/ 15178 w 9"/>
                <a:gd name="T29" fmla="*/ 13368 h 10"/>
                <a:gd name="T30" fmla="*/ 21995 w 9"/>
                <a:gd name="T31" fmla="*/ 11088 h 10"/>
                <a:gd name="T32" fmla="*/ 15178 w 9"/>
                <a:gd name="T33" fmla="*/ 5570 h 10"/>
                <a:gd name="T34" fmla="*/ 8998 w 9"/>
                <a:gd name="T35" fmla="*/ 5570 h 10"/>
                <a:gd name="T36" fmla="*/ 8998 w 9"/>
                <a:gd name="T37" fmla="*/ 21041 h 10"/>
                <a:gd name="T38" fmla="*/ 12560 w 9"/>
                <a:gd name="T39" fmla="*/ 21041 h 10"/>
                <a:gd name="T40" fmla="*/ 12560 w 9"/>
                <a:gd name="T41" fmla="*/ 13368 h 10"/>
                <a:gd name="T42" fmla="*/ 12560 w 9"/>
                <a:gd name="T43" fmla="*/ 13368 h 10"/>
                <a:gd name="T44" fmla="*/ 12560 w 9"/>
                <a:gd name="T45" fmla="*/ 7800 h 10"/>
                <a:gd name="T46" fmla="*/ 15178 w 9"/>
                <a:gd name="T47" fmla="*/ 7800 h 10"/>
                <a:gd name="T48" fmla="*/ 19204 w 9"/>
                <a:gd name="T49" fmla="*/ 11088 h 10"/>
                <a:gd name="T50" fmla="*/ 15178 w 9"/>
                <a:gd name="T51" fmla="*/ 13368 h 10"/>
                <a:gd name="T52" fmla="*/ 12560 w 9"/>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0" name="Freeform 53"/>
            <p:cNvSpPr>
              <a:spLocks/>
            </p:cNvSpPr>
            <p:nvPr userDrawn="1"/>
          </p:nvSpPr>
          <p:spPr bwMode="auto">
            <a:xfrm>
              <a:off x="2927" y="2015"/>
              <a:ext cx="229" cy="290"/>
            </a:xfrm>
            <a:custGeom>
              <a:avLst/>
              <a:gdLst>
                <a:gd name="T0" fmla="*/ 16276 w 97"/>
                <a:gd name="T1" fmla="*/ 0 h 123"/>
                <a:gd name="T2" fmla="*/ 18332 w 97"/>
                <a:gd name="T3" fmla="*/ 0 h 123"/>
                <a:gd name="T4" fmla="*/ 114094 w 97"/>
                <a:gd name="T5" fmla="*/ 23030 h 123"/>
                <a:gd name="T6" fmla="*/ 202781 w 97"/>
                <a:gd name="T7" fmla="*/ 0 h 123"/>
                <a:gd name="T8" fmla="*/ 204308 w 97"/>
                <a:gd name="T9" fmla="*/ 2047 h 123"/>
                <a:gd name="T10" fmla="*/ 221105 w 97"/>
                <a:gd name="T11" fmla="*/ 85901 h 123"/>
                <a:gd name="T12" fmla="*/ 114094 w 97"/>
                <a:gd name="T13" fmla="*/ 277054 h 123"/>
                <a:gd name="T14" fmla="*/ 114094 w 97"/>
                <a:gd name="T15" fmla="*/ 277054 h 123"/>
                <a:gd name="T16" fmla="*/ 0 w 97"/>
                <a:gd name="T17" fmla="*/ 76635 h 123"/>
                <a:gd name="T18" fmla="*/ 16276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1" name="Freeform 54"/>
            <p:cNvSpPr>
              <a:spLocks/>
            </p:cNvSpPr>
            <p:nvPr userDrawn="1"/>
          </p:nvSpPr>
          <p:spPr bwMode="auto">
            <a:xfrm>
              <a:off x="2946" y="2043"/>
              <a:ext cx="191" cy="241"/>
            </a:xfrm>
            <a:custGeom>
              <a:avLst/>
              <a:gdLst>
                <a:gd name="T0" fmla="*/ 8602 w 81"/>
                <a:gd name="T1" fmla="*/ 0 h 102"/>
                <a:gd name="T2" fmla="*/ 8602 w 81"/>
                <a:gd name="T3" fmla="*/ 0 h 102"/>
                <a:gd name="T4" fmla="*/ 0 w 81"/>
                <a:gd name="T5" fmla="*/ 57060 h 102"/>
                <a:gd name="T6" fmla="*/ 94413 w 81"/>
                <a:gd name="T7" fmla="*/ 233860 h 102"/>
                <a:gd name="T8" fmla="*/ 94413 w 81"/>
                <a:gd name="T9" fmla="*/ 233860 h 102"/>
                <a:gd name="T10" fmla="*/ 182405 w 81"/>
                <a:gd name="T11" fmla="*/ 64193 h 102"/>
                <a:gd name="T12" fmla="*/ 171035 w 81"/>
                <a:gd name="T13" fmla="*/ 0 h 102"/>
                <a:gd name="T14" fmla="*/ 171035 w 81"/>
                <a:gd name="T15" fmla="*/ 0 h 102"/>
                <a:gd name="T16" fmla="*/ 92812 w 81"/>
                <a:gd name="T17" fmla="*/ 16485 h 102"/>
                <a:gd name="T18" fmla="*/ 8602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2" name="Freeform 55"/>
            <p:cNvSpPr>
              <a:spLocks/>
            </p:cNvSpPr>
            <p:nvPr userDrawn="1"/>
          </p:nvSpPr>
          <p:spPr bwMode="auto">
            <a:xfrm>
              <a:off x="2960" y="2058"/>
              <a:ext cx="165" cy="212"/>
            </a:xfrm>
            <a:custGeom>
              <a:avLst/>
              <a:gdLst>
                <a:gd name="T0" fmla="*/ 4818 w 70"/>
                <a:gd name="T1" fmla="*/ 0 h 90"/>
                <a:gd name="T2" fmla="*/ 6850 w 70"/>
                <a:gd name="T3" fmla="*/ 0 h 90"/>
                <a:gd name="T4" fmla="*/ 80753 w 70"/>
                <a:gd name="T5" fmla="*/ 11241 h 90"/>
                <a:gd name="T6" fmla="*/ 150400 w 70"/>
                <a:gd name="T7" fmla="*/ 0 h 90"/>
                <a:gd name="T8" fmla="*/ 150400 w 70"/>
                <a:gd name="T9" fmla="*/ 2026 h 90"/>
                <a:gd name="T10" fmla="*/ 157316 w 70"/>
                <a:gd name="T11" fmla="*/ 46270 h 90"/>
                <a:gd name="T12" fmla="*/ 80753 w 70"/>
                <a:gd name="T13" fmla="*/ 200733 h 90"/>
                <a:gd name="T14" fmla="*/ 80753 w 70"/>
                <a:gd name="T15" fmla="*/ 200733 h 90"/>
                <a:gd name="T16" fmla="*/ 0 w 70"/>
                <a:gd name="T17" fmla="*/ 39811 h 90"/>
                <a:gd name="T18" fmla="*/ 4818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3" name="Freeform 56"/>
            <p:cNvSpPr>
              <a:spLocks/>
            </p:cNvSpPr>
            <p:nvPr userDrawn="1"/>
          </p:nvSpPr>
          <p:spPr bwMode="auto">
            <a:xfrm>
              <a:off x="3031" y="2142"/>
              <a:ext cx="19" cy="22"/>
            </a:xfrm>
            <a:custGeom>
              <a:avLst/>
              <a:gdLst>
                <a:gd name="T0" fmla="*/ 19183 w 8"/>
                <a:gd name="T1" fmla="*/ 28204 h 9"/>
                <a:gd name="T2" fmla="*/ 19183 w 8"/>
                <a:gd name="T3" fmla="*/ 2540 h 9"/>
                <a:gd name="T4" fmla="*/ 2199 w 8"/>
                <a:gd name="T5" fmla="*/ 0 h 9"/>
                <a:gd name="T6" fmla="*/ 0 w 8"/>
                <a:gd name="T7" fmla="*/ 2540 h 9"/>
                <a:gd name="T8" fmla="*/ 19183 w 8"/>
                <a:gd name="T9" fmla="*/ 2820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4" name="Freeform 57"/>
            <p:cNvSpPr>
              <a:spLocks/>
            </p:cNvSpPr>
            <p:nvPr userDrawn="1"/>
          </p:nvSpPr>
          <p:spPr bwMode="auto">
            <a:xfrm>
              <a:off x="3000" y="2088"/>
              <a:ext cx="73" cy="73"/>
            </a:xfrm>
            <a:custGeom>
              <a:avLst/>
              <a:gdLst>
                <a:gd name="T0" fmla="*/ 50978 w 31"/>
                <a:gd name="T1" fmla="*/ 55746 h 31"/>
                <a:gd name="T2" fmla="*/ 50978 w 31"/>
                <a:gd name="T3" fmla="*/ 69089 h 31"/>
                <a:gd name="T4" fmla="*/ 69089 w 31"/>
                <a:gd name="T5" fmla="*/ 50978 h 31"/>
                <a:gd name="T6" fmla="*/ 15226 w 31"/>
                <a:gd name="T7" fmla="*/ 19613 h 31"/>
                <a:gd name="T8" fmla="*/ 18111 w 31"/>
                <a:gd name="T9" fmla="*/ 15226 h 31"/>
                <a:gd name="T10" fmla="*/ 29339 w 31"/>
                <a:gd name="T11" fmla="*/ 18111 h 31"/>
                <a:gd name="T12" fmla="*/ 35855 w 31"/>
                <a:gd name="T13" fmla="*/ 15226 h 31"/>
                <a:gd name="T14" fmla="*/ 24537 w 31"/>
                <a:gd name="T15" fmla="*/ 11230 h 31"/>
                <a:gd name="T16" fmla="*/ 24537 w 31"/>
                <a:gd name="T17" fmla="*/ 11230 h 31"/>
                <a:gd name="T18" fmla="*/ 39759 w 31"/>
                <a:gd name="T19" fmla="*/ 8329 h 31"/>
                <a:gd name="T20" fmla="*/ 32866 w 31"/>
                <a:gd name="T21" fmla="*/ 2025 h 31"/>
                <a:gd name="T22" fmla="*/ 22880 w 31"/>
                <a:gd name="T23" fmla="*/ 0 h 31"/>
                <a:gd name="T24" fmla="*/ 0 w 31"/>
                <a:gd name="T25" fmla="*/ 19613 h 31"/>
                <a:gd name="T26" fmla="*/ 22880 w 31"/>
                <a:gd name="T27" fmla="*/ 44528 h 31"/>
                <a:gd name="T28" fmla="*/ 39759 w 31"/>
                <a:gd name="T29" fmla="*/ 46185 h 31"/>
                <a:gd name="T30" fmla="*/ 50978 w 31"/>
                <a:gd name="T31" fmla="*/ 55746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5" name="Freeform 58"/>
            <p:cNvSpPr>
              <a:spLocks/>
            </p:cNvSpPr>
            <p:nvPr userDrawn="1"/>
          </p:nvSpPr>
          <p:spPr bwMode="auto">
            <a:xfrm>
              <a:off x="3033" y="2079"/>
              <a:ext cx="40" cy="37"/>
            </a:xfrm>
            <a:custGeom>
              <a:avLst/>
              <a:gdLst>
                <a:gd name="T0" fmla="*/ 0 w 17"/>
                <a:gd name="T1" fmla="*/ 26108 h 16"/>
                <a:gd name="T2" fmla="*/ 0 w 17"/>
                <a:gd name="T3" fmla="*/ 28566 h 16"/>
                <a:gd name="T4" fmla="*/ 17965 w 17"/>
                <a:gd name="T5" fmla="*/ 30433 h 16"/>
                <a:gd name="T6" fmla="*/ 19555 w 17"/>
                <a:gd name="T7" fmla="*/ 30433 h 16"/>
                <a:gd name="T8" fmla="*/ 37515 w 17"/>
                <a:gd name="T9" fmla="*/ 17279 h 16"/>
                <a:gd name="T10" fmla="*/ 37515 w 17"/>
                <a:gd name="T11" fmla="*/ 13160 h 16"/>
                <a:gd name="T12" fmla="*/ 32736 w 17"/>
                <a:gd name="T13" fmla="*/ 7472 h 16"/>
                <a:gd name="T14" fmla="*/ 29205 w 17"/>
                <a:gd name="T15" fmla="*/ 9921 h 16"/>
                <a:gd name="T16" fmla="*/ 22433 w 17"/>
                <a:gd name="T17" fmla="*/ 13160 h 16"/>
                <a:gd name="T18" fmla="*/ 19555 w 17"/>
                <a:gd name="T19" fmla="*/ 15621 h 16"/>
                <a:gd name="T20" fmla="*/ 17965 w 17"/>
                <a:gd name="T21" fmla="*/ 9921 h 16"/>
                <a:gd name="T22" fmla="*/ 13275 w 17"/>
                <a:gd name="T23" fmla="*/ 4290 h 16"/>
                <a:gd name="T24" fmla="*/ 6412 w 17"/>
                <a:gd name="T25" fmla="*/ 1855 h 16"/>
                <a:gd name="T26" fmla="*/ 4755 w 17"/>
                <a:gd name="T27" fmla="*/ 0 h 16"/>
                <a:gd name="T28" fmla="*/ 2021 w 17"/>
                <a:gd name="T29" fmla="*/ 1855 h 16"/>
                <a:gd name="T30" fmla="*/ 2021 w 17"/>
                <a:gd name="T31" fmla="*/ 5691 h 16"/>
                <a:gd name="T32" fmla="*/ 13275 w 17"/>
                <a:gd name="T33" fmla="*/ 15621 h 16"/>
                <a:gd name="T34" fmla="*/ 11188 w 17"/>
                <a:gd name="T35" fmla="*/ 18787 h 16"/>
                <a:gd name="T36" fmla="*/ 13275 w 17"/>
                <a:gd name="T37" fmla="*/ 18787 h 16"/>
                <a:gd name="T38" fmla="*/ 15087 w 17"/>
                <a:gd name="T39" fmla="*/ 20503 h 16"/>
                <a:gd name="T40" fmla="*/ 13275 w 17"/>
                <a:gd name="T41" fmla="*/ 22942 h 16"/>
                <a:gd name="T42" fmla="*/ 11188 w 17"/>
                <a:gd name="T43" fmla="*/ 22942 h 16"/>
                <a:gd name="T44" fmla="*/ 11188 w 17"/>
                <a:gd name="T45" fmla="*/ 22942 h 16"/>
                <a:gd name="T46" fmla="*/ 8311 w 17"/>
                <a:gd name="T47" fmla="*/ 22942 h 16"/>
                <a:gd name="T48" fmla="*/ 0 w 17"/>
                <a:gd name="T49" fmla="*/ 26108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6" name="Freeform 59"/>
            <p:cNvSpPr>
              <a:spLocks/>
            </p:cNvSpPr>
            <p:nvPr userDrawn="1"/>
          </p:nvSpPr>
          <p:spPr bwMode="auto">
            <a:xfrm>
              <a:off x="3031" y="2091"/>
              <a:ext cx="4" cy="4"/>
            </a:xfrm>
            <a:custGeom>
              <a:avLst/>
              <a:gdLst>
                <a:gd name="T0" fmla="*/ 0 w 2"/>
                <a:gd name="T1" fmla="*/ 0 h 2"/>
                <a:gd name="T2" fmla="*/ 1024 w 2"/>
                <a:gd name="T3" fmla="*/ 512 h 2"/>
                <a:gd name="T4" fmla="*/ 1024 w 2"/>
                <a:gd name="T5" fmla="*/ 512 h 2"/>
                <a:gd name="T6" fmla="*/ 512 w 2"/>
                <a:gd name="T7" fmla="*/ 1024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7" name="Freeform 60"/>
            <p:cNvSpPr>
              <a:spLocks/>
            </p:cNvSpPr>
            <p:nvPr userDrawn="1"/>
          </p:nvSpPr>
          <p:spPr bwMode="auto">
            <a:xfrm>
              <a:off x="3021" y="2154"/>
              <a:ext cx="48" cy="45"/>
            </a:xfrm>
            <a:custGeom>
              <a:avLst/>
              <a:gdLst>
                <a:gd name="T0" fmla="*/ 5570 w 20"/>
                <a:gd name="T1" fmla="*/ 0 h 19"/>
                <a:gd name="T2" fmla="*/ 5570 w 20"/>
                <a:gd name="T3" fmla="*/ 0 h 19"/>
                <a:gd name="T4" fmla="*/ 0 w 20"/>
                <a:gd name="T5" fmla="*/ 8784 h 19"/>
                <a:gd name="T6" fmla="*/ 18720 w 20"/>
                <a:gd name="T7" fmla="*/ 25932 h 19"/>
                <a:gd name="T8" fmla="*/ 32083 w 20"/>
                <a:gd name="T9" fmla="*/ 25932 h 19"/>
                <a:gd name="T10" fmla="*/ 39341 w 20"/>
                <a:gd name="T11" fmla="*/ 32630 h 19"/>
                <a:gd name="T12" fmla="*/ 39341 w 20"/>
                <a:gd name="T13" fmla="*/ 44652 h 19"/>
                <a:gd name="T14" fmla="*/ 52728 w 20"/>
                <a:gd name="T15" fmla="*/ 30555 h 19"/>
                <a:gd name="T16" fmla="*/ 5570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9" name="Freeform 62"/>
            <p:cNvSpPr>
              <a:spLocks/>
            </p:cNvSpPr>
            <p:nvPr userDrawn="1"/>
          </p:nvSpPr>
          <p:spPr bwMode="auto">
            <a:xfrm>
              <a:off x="3026" y="2190"/>
              <a:ext cx="35" cy="42"/>
            </a:xfrm>
            <a:custGeom>
              <a:avLst/>
              <a:gdLst>
                <a:gd name="T0" fmla="*/ 5957 w 15"/>
                <a:gd name="T1" fmla="*/ 1932 h 18"/>
                <a:gd name="T2" fmla="*/ 7889 w 15"/>
                <a:gd name="T3" fmla="*/ 0 h 18"/>
                <a:gd name="T4" fmla="*/ 0 w 15"/>
                <a:gd name="T5" fmla="*/ 10519 h 18"/>
                <a:gd name="T6" fmla="*/ 24544 w 15"/>
                <a:gd name="T7" fmla="*/ 35014 h 18"/>
                <a:gd name="T8" fmla="*/ 24544 w 15"/>
                <a:gd name="T9" fmla="*/ 35014 h 18"/>
                <a:gd name="T10" fmla="*/ 24544 w 15"/>
                <a:gd name="T11" fmla="*/ 36930 h 18"/>
                <a:gd name="T12" fmla="*/ 30858 w 15"/>
                <a:gd name="T13" fmla="*/ 26297 h 18"/>
                <a:gd name="T14" fmla="*/ 5957 w 15"/>
                <a:gd name="T15" fmla="*/ 1932 h 18"/>
                <a:gd name="T16" fmla="*/ 5957 w 15"/>
                <a:gd name="T17" fmla="*/ 1932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24663 h 14"/>
                <a:gd name="T4" fmla="*/ 8125 w 4"/>
                <a:gd name="T5" fmla="*/ 31576 h 14"/>
                <a:gd name="T6" fmla="*/ 15438 w 4"/>
                <a:gd name="T7" fmla="*/ 24663 h 14"/>
                <a:gd name="T8" fmla="*/ 15438 w 4"/>
                <a:gd name="T9" fmla="*/ 8578 h 14"/>
                <a:gd name="T10" fmla="*/ 12238 w 4"/>
                <a:gd name="T11" fmla="*/ 2044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1" name="Freeform 64"/>
            <p:cNvSpPr>
              <a:spLocks/>
            </p:cNvSpPr>
            <p:nvPr userDrawn="1"/>
          </p:nvSpPr>
          <p:spPr bwMode="auto">
            <a:xfrm>
              <a:off x="3033" y="2232"/>
              <a:ext cx="5" cy="17"/>
            </a:xfrm>
            <a:custGeom>
              <a:avLst/>
              <a:gdLst>
                <a:gd name="T0" fmla="*/ 8125 w 2"/>
                <a:gd name="T1" fmla="*/ 11902 h 7"/>
                <a:gd name="T2" fmla="*/ 4895 w 2"/>
                <a:gd name="T3" fmla="*/ 0 h 7"/>
                <a:gd name="T4" fmla="*/ 0 w 2"/>
                <a:gd name="T5" fmla="*/ 11902 h 7"/>
                <a:gd name="T6" fmla="*/ 4895 w 2"/>
                <a:gd name="T7" fmla="*/ 20524 h 7"/>
                <a:gd name="T8" fmla="*/ 8125 w 2"/>
                <a:gd name="T9" fmla="*/ 14367 h 7"/>
                <a:gd name="T10" fmla="*/ 8125 w 2"/>
                <a:gd name="T11" fmla="*/ 1190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120895480"/>
      </p:ext>
    </p:extLst>
  </p:cSld>
  <p:clrMapOvr>
    <a:masterClrMapping/>
  </p:clrMapOvr>
</p:sldLayout>
</file>

<file path=ppt/slideLayouts/slideLayout3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8CB66EE2-46D9-4EC9-9682-064F2FA137E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3058759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23111501"/>
      </p:ext>
    </p:extLst>
  </p:cSld>
  <p:clrMapOvr>
    <a:masterClrMapping/>
  </p:clrMapOvr>
</p:sldLayout>
</file>

<file path=ppt/slideLayouts/slideLayout3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fld id="{D68BCCD6-3C3A-46C5-93A2-BFE4B2DC077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56136896"/>
      </p:ext>
    </p:extLst>
  </p:cSld>
  <p:clrMapOvr>
    <a:masterClrMapping/>
  </p:clrMapOvr>
</p:sldLayout>
</file>

<file path=ppt/slideLayouts/slideLayout3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fld id="{9F01516D-425A-439E-A7D3-A417E82CC4D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13313206"/>
      </p:ext>
    </p:extLst>
  </p:cSld>
  <p:clrMapOvr>
    <a:masterClrMapping/>
  </p:clrMapOvr>
</p:sldLayout>
</file>

<file path=ppt/slideLayouts/slideLayout3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fld id="{6AD27769-917E-4F54-B231-1CFEB4B26CB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525423502"/>
      </p:ext>
    </p:extLst>
  </p:cSld>
  <p:clrMapOvr>
    <a:masterClrMapping/>
  </p:clrMapOvr>
</p:sldLayout>
</file>

<file path=ppt/slideLayouts/slideLayout3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fld id="{CE120136-10F1-427F-9178-F8E8BD31F45F}"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53719165"/>
      </p:ext>
    </p:extLst>
  </p:cSld>
  <p:clrMapOvr>
    <a:masterClrMapping/>
  </p:clrMapOvr>
</p:sldLayout>
</file>

<file path=ppt/slideLayouts/slideLayout3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fld id="{B4A5D936-B6E9-4CFB-A83B-FB46A449D2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12374092"/>
      </p:ext>
    </p:extLst>
  </p:cSld>
  <p:clrMapOvr>
    <a:masterClrMapping/>
  </p:clrMapOvr>
</p:sldLayout>
</file>

<file path=ppt/slideLayouts/slideLayout3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49A7FC7E-4F97-471F-8D4B-9BBFF657CA3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97060902"/>
      </p:ext>
    </p:extLst>
  </p:cSld>
  <p:clrMapOvr>
    <a:masterClrMapping/>
  </p:clrMapOvr>
</p:sldLayout>
</file>

<file path=ppt/slideLayouts/slideLayout3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D5E698E2-0297-4FE4-A07B-111F6D9A466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69696787"/>
      </p:ext>
    </p:extLst>
  </p:cSld>
  <p:clrMapOvr>
    <a:masterClrMapping/>
  </p:clrMapOvr>
</p:sldLayout>
</file>

<file path=ppt/slideLayouts/slideLayout3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4CC791E0-E9FE-4247-9A77-F3FF91A2DE1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64446296"/>
      </p:ext>
    </p:extLst>
  </p:cSld>
  <p:clrMapOvr>
    <a:masterClrMapping/>
  </p:clrMapOvr>
</p:sldLayout>
</file>

<file path=ppt/slideLayouts/slideLayout3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78963A17-E11E-4AA4-8449-77EE86888CC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964600651"/>
      </p:ext>
    </p:extLst>
  </p:cSld>
  <p:clrMapOvr>
    <a:masterClrMapping/>
  </p:clrMapOvr>
</p:sldLayout>
</file>

<file path=ppt/slideLayouts/slideLayout39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fld id="{3F1B8CD0-C0EA-42A9-BE67-2542AF0D393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24433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9"/>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9"/>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90258436"/>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74941830"/>
      </p:ext>
    </p:extLst>
  </p:cSld>
  <p:clrMapOvr>
    <a:masterClrMapping/>
  </p:clrMapOvr>
</p:sldLayout>
</file>

<file path=ppt/slideLayouts/slideLayout40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47688" y="1524000"/>
            <a:ext cx="8316912" cy="4826000"/>
          </a:xfrm>
        </p:spPr>
        <p:txBody>
          <a:bodyPr/>
          <a:lstStyle/>
          <a:p>
            <a:pPr lvl="0"/>
            <a:r>
              <a:rPr lang="en-US" noProof="0" smtClean="0"/>
              <a:t>Click icon to add table</a:t>
            </a:r>
            <a:endParaRPr lang="en-US" noProof="0" dirty="0"/>
          </a:p>
        </p:txBody>
      </p:sp>
      <p:sp>
        <p:nvSpPr>
          <p:cNvPr id="4" name="Rectangle 15"/>
          <p:cNvSpPr>
            <a:spLocks noGrp="1" noChangeArrowheads="1"/>
          </p:cNvSpPr>
          <p:nvPr>
            <p:ph type="sldNum" sz="quarter" idx="10"/>
          </p:nvPr>
        </p:nvSpPr>
        <p:spPr>
          <a:ln/>
        </p:spPr>
        <p:txBody>
          <a:bodyPr/>
          <a:lstStyle>
            <a:lvl1pPr>
              <a:defRPr/>
            </a:lvl1pPr>
          </a:lstStyle>
          <a:p>
            <a:fld id="{39EB57C6-3D3B-40FB-B235-2C585CF3146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152233880"/>
      </p:ext>
    </p:extLst>
  </p:cSld>
  <p:clrMapOvr>
    <a:masterClrMapping/>
  </p:clrMapOvr>
</p:sldLayout>
</file>

<file path=ppt/slideLayouts/slideLayout40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47689" y="1524000"/>
            <a:ext cx="4081462"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496301" y="6505575"/>
            <a:ext cx="457200" cy="200025"/>
          </a:xfrm>
        </p:spPr>
        <p:txBody>
          <a:bodyPr/>
          <a:lstStyle>
            <a:lvl1pPr>
              <a:defRPr/>
            </a:lvl1pPr>
          </a:lstStyle>
          <a:p>
            <a:fld id="{AB51987E-09C7-4129-8E88-CD7D0C3E53A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73179056"/>
      </p:ext>
    </p:extLst>
  </p:cSld>
  <p:clrMapOvr>
    <a:masterClrMapping/>
  </p:clrMapOvr>
</p:sldLayout>
</file>

<file path=ppt/slideLayouts/slideLayout4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4674457"/>
      </p:ext>
    </p:extLst>
  </p:cSld>
  <p:clrMapOvr>
    <a:masterClrMapping/>
  </p:clrMapOvr>
  <p:transition/>
</p:sldLayout>
</file>

<file path=ppt/slideLayouts/slideLayout4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3108172"/>
      </p:ext>
    </p:extLst>
  </p:cSld>
  <p:clrMapOvr>
    <a:masterClrMapping/>
  </p:clrMapOvr>
  <p:transition/>
  <p:timing>
    <p:tnLst>
      <p:par>
        <p:cTn id="1" dur="indefinite" restart="never" nodeType="tmRoot"/>
      </p:par>
    </p:tnLst>
  </p:timing>
</p:sldLayout>
</file>

<file path=ppt/slideLayouts/slideLayout4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3428931"/>
      </p:ext>
    </p:extLst>
  </p:cSld>
  <p:clrMapOvr>
    <a:masterClrMapping/>
  </p:clrMapOvr>
  <p:transition/>
</p:sldLayout>
</file>

<file path=ppt/slideLayouts/slideLayout4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446381"/>
      </p:ext>
    </p:extLst>
  </p:cSld>
  <p:clrMapOvr>
    <a:masterClrMapping/>
  </p:clrMapOvr>
  <p:transition/>
</p:sldLayout>
</file>

<file path=ppt/slideLayouts/slideLayout4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7779822"/>
      </p:ext>
    </p:extLst>
  </p:cSld>
  <p:clrMapOvr>
    <a:masterClrMapping/>
  </p:clrMapOvr>
  <p:transition/>
</p:sldLayout>
</file>

<file path=ppt/slideLayouts/slideLayout4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41977437"/>
      </p:ext>
    </p:extLst>
  </p:cSld>
  <p:clrMapOvr>
    <a:masterClrMapping/>
  </p:clrMapOvr>
  <p:transition/>
</p:sldLayout>
</file>

<file path=ppt/slideLayouts/slideLayout4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920669"/>
      </p:ext>
    </p:extLst>
  </p:cSld>
  <p:clrMapOvr>
    <a:masterClrMapping/>
  </p:clrMapOvr>
  <p:transition/>
</p:sldLayout>
</file>

<file path=ppt/slideLayouts/slideLayout4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3238128"/>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37434930"/>
      </p:ext>
    </p:extLst>
  </p:cSld>
  <p:clrMapOvr>
    <a:masterClrMapping/>
  </p:clrMapOvr>
</p:sldLayout>
</file>

<file path=ppt/slideLayouts/slideLayout4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0290408"/>
      </p:ext>
    </p:extLst>
  </p:cSld>
  <p:clrMapOvr>
    <a:masterClrMapping/>
  </p:clrMapOvr>
  <p:transition/>
</p:sldLayout>
</file>

<file path=ppt/slideLayouts/slideLayout4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5334693"/>
      </p:ext>
    </p:extLst>
  </p:cSld>
  <p:clrMapOvr>
    <a:masterClrMapping/>
  </p:clrMapOvr>
  <p:transition/>
</p:sldLayout>
</file>

<file path=ppt/slideLayouts/slideLayout4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3284712"/>
      </p:ext>
    </p:extLst>
  </p:cSld>
  <p:clrMapOvr>
    <a:masterClrMapping/>
  </p:clrMapOvr>
  <p:transition/>
</p:sldLayout>
</file>

<file path=ppt/slideLayouts/slideLayout4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3632381"/>
      </p:ext>
    </p:extLst>
  </p:cSld>
  <p:clrMapOvr>
    <a:masterClrMapping/>
  </p:clrMapOvr>
</p:sldLayout>
</file>

<file path=ppt/slideLayouts/slideLayout4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40220076"/>
      </p:ext>
    </p:extLst>
  </p:cSld>
  <p:clrMapOvr>
    <a:masterClrMapping/>
  </p:clrMapOvr>
</p:sldLayout>
</file>

<file path=ppt/slideLayouts/slideLayout4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128716"/>
      </p:ext>
    </p:extLst>
  </p:cSld>
  <p:clrMapOvr>
    <a:masterClrMapping/>
  </p:clrMapOvr>
</p:sldLayout>
</file>

<file path=ppt/slideLayouts/slideLayout4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69597591"/>
      </p:ext>
    </p:extLst>
  </p:cSld>
  <p:clrMapOvr>
    <a:masterClrMapping/>
  </p:clrMapOvr>
</p:sldLayout>
</file>

<file path=ppt/slideLayouts/slideLayout4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04759548"/>
      </p:ext>
    </p:extLst>
  </p:cSld>
  <p:clrMapOvr>
    <a:masterClrMapping/>
  </p:clrMapOvr>
</p:sldLayout>
</file>

<file path=ppt/slideLayouts/slideLayout4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77013012"/>
      </p:ext>
    </p:extLst>
  </p:cSld>
  <p:clrMapOvr>
    <a:masterClrMapping/>
  </p:clrMapOvr>
</p:sldLayout>
</file>

<file path=ppt/slideLayouts/slideLayout4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2533568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19582728"/>
      </p:ext>
    </p:extLst>
  </p:cSld>
  <p:clrMapOvr>
    <a:masterClrMapping/>
  </p:clrMapOvr>
</p:sldLayout>
</file>

<file path=ppt/slideLayouts/slideLayout4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45615812"/>
      </p:ext>
    </p:extLst>
  </p:cSld>
  <p:clrMapOvr>
    <a:masterClrMapping/>
  </p:clrMapOvr>
</p:sldLayout>
</file>

<file path=ppt/slideLayouts/slideLayout4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6240792"/>
      </p:ext>
    </p:extLst>
  </p:cSld>
  <p:clrMapOvr>
    <a:masterClrMapping/>
  </p:clrMapOvr>
</p:sldLayout>
</file>

<file path=ppt/slideLayouts/slideLayout4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95549511"/>
      </p:ext>
    </p:extLst>
  </p:cSld>
  <p:clrMapOvr>
    <a:masterClrMapping/>
  </p:clrMapOvr>
</p:sldLayout>
</file>

<file path=ppt/slideLayouts/slideLayout4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3926724"/>
      </p:ext>
    </p:extLst>
  </p:cSld>
  <p:clrMapOvr>
    <a:masterClrMapping/>
  </p:clrMapOvr>
</p:sldLayout>
</file>

<file path=ppt/slideLayouts/slideLayout42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1682052"/>
      </p:ext>
    </p:extLst>
  </p:cSld>
  <p:clrMapOvr>
    <a:masterClrMapping/>
  </p:clrMapOvr>
</p:sldLayout>
</file>

<file path=ppt/slideLayouts/slideLayout4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95671779"/>
      </p:ext>
    </p:extLst>
  </p:cSld>
  <p:clrMapOvr>
    <a:masterClrMapping/>
  </p:clrMapOvr>
</p:sldLayout>
</file>

<file path=ppt/slideLayouts/slideLayout42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9" name="Freeform 42"/>
            <p:cNvSpPr>
              <a:spLocks/>
            </p:cNvSpPr>
            <p:nvPr userDrawn="1"/>
          </p:nvSpPr>
          <p:spPr bwMode="auto">
            <a:xfrm>
              <a:off x="2674" y="2079"/>
              <a:ext cx="142" cy="45"/>
            </a:xfrm>
            <a:custGeom>
              <a:avLst/>
              <a:gdLst>
                <a:gd name="T0" fmla="*/ 873 w 60"/>
                <a:gd name="T1" fmla="*/ 18853 h 19"/>
                <a:gd name="T2" fmla="*/ 20708 w 60"/>
                <a:gd name="T3" fmla="*/ 18853 h 19"/>
                <a:gd name="T4" fmla="*/ 27389 w 60"/>
                <a:gd name="T5" fmla="*/ 14971 h 19"/>
                <a:gd name="T6" fmla="*/ 25849 w 60"/>
                <a:gd name="T7" fmla="*/ 7960 h 19"/>
                <a:gd name="T8" fmla="*/ 29545 w 60"/>
                <a:gd name="T9" fmla="*/ 3709 h 19"/>
                <a:gd name="T10" fmla="*/ 33193 w 60"/>
                <a:gd name="T11" fmla="*/ 7960 h 19"/>
                <a:gd name="T12" fmla="*/ 30369 w 60"/>
                <a:gd name="T13" fmla="*/ 14971 h 19"/>
                <a:gd name="T14" fmla="*/ 36520 w 60"/>
                <a:gd name="T15" fmla="*/ 18853 h 19"/>
                <a:gd name="T16" fmla="*/ 55411 w 60"/>
                <a:gd name="T17" fmla="*/ 18853 h 19"/>
                <a:gd name="T18" fmla="*/ 59041 w 60"/>
                <a:gd name="T19" fmla="*/ 18853 h 19"/>
                <a:gd name="T20" fmla="*/ 46181 w 60"/>
                <a:gd name="T21" fmla="*/ 3709 h 19"/>
                <a:gd name="T22" fmla="*/ 29545 w 60"/>
                <a:gd name="T23" fmla="*/ 0 h 19"/>
                <a:gd name="T24" fmla="*/ 11573 w 60"/>
                <a:gd name="T25" fmla="*/ 3709 h 19"/>
                <a:gd name="T26" fmla="*/ 0 w 60"/>
                <a:gd name="T27" fmla="*/ 18853 h 19"/>
                <a:gd name="T28" fmla="*/ 873 w 60"/>
                <a:gd name="T29" fmla="*/ 1885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0" name="Freeform 43"/>
            <p:cNvSpPr>
              <a:spLocks/>
            </p:cNvSpPr>
            <p:nvPr userDrawn="1"/>
          </p:nvSpPr>
          <p:spPr bwMode="auto">
            <a:xfrm>
              <a:off x="2693" y="2093"/>
              <a:ext cx="35" cy="21"/>
            </a:xfrm>
            <a:custGeom>
              <a:avLst/>
              <a:gdLst>
                <a:gd name="T0" fmla="*/ 11270 w 15"/>
                <a:gd name="T1" fmla="*/ 7117 h 9"/>
                <a:gd name="T2" fmla="*/ 828 w 15"/>
                <a:gd name="T3" fmla="*/ 7117 h 9"/>
                <a:gd name="T4" fmla="*/ 0 w 15"/>
                <a:gd name="T5" fmla="*/ 7117 h 9"/>
                <a:gd name="T6" fmla="*/ 11270 w 15"/>
                <a:gd name="T7" fmla="*/ 0 h 9"/>
                <a:gd name="T8" fmla="*/ 11270 w 15"/>
                <a:gd name="T9" fmla="*/ 0 h 9"/>
                <a:gd name="T10" fmla="*/ 11270 w 15"/>
                <a:gd name="T11" fmla="*/ 2553 h 9"/>
                <a:gd name="T12" fmla="*/ 13225 w 15"/>
                <a:gd name="T13" fmla="*/ 7117 h 9"/>
                <a:gd name="T14" fmla="*/ 11270 w 15"/>
                <a:gd name="T15" fmla="*/ 71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1" name="Freeform 44"/>
            <p:cNvSpPr>
              <a:spLocks/>
            </p:cNvSpPr>
            <p:nvPr userDrawn="1"/>
          </p:nvSpPr>
          <p:spPr bwMode="auto">
            <a:xfrm>
              <a:off x="2759" y="2093"/>
              <a:ext cx="35" cy="19"/>
            </a:xfrm>
            <a:custGeom>
              <a:avLst/>
              <a:gdLst>
                <a:gd name="T0" fmla="*/ 1932 w 15"/>
                <a:gd name="T1" fmla="*/ 8077 h 8"/>
                <a:gd name="T2" fmla="*/ 828 w 15"/>
                <a:gd name="T3" fmla="*/ 8077 h 8"/>
                <a:gd name="T4" fmla="*/ 2553 w 15"/>
                <a:gd name="T5" fmla="*/ 3028 h 8"/>
                <a:gd name="T6" fmla="*/ 2553 w 15"/>
                <a:gd name="T7" fmla="*/ 0 h 8"/>
                <a:gd name="T8" fmla="*/ 2553 w 15"/>
                <a:gd name="T9" fmla="*/ 0 h 8"/>
                <a:gd name="T10" fmla="*/ 13225 w 15"/>
                <a:gd name="T11" fmla="*/ 8077 h 8"/>
                <a:gd name="T12" fmla="*/ 13225 w 15"/>
                <a:gd name="T13" fmla="*/ 8077 h 8"/>
                <a:gd name="T14" fmla="*/ 1932 w 15"/>
                <a:gd name="T15" fmla="*/ 8077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2" name="Freeform 45"/>
            <p:cNvSpPr>
              <a:spLocks/>
            </p:cNvSpPr>
            <p:nvPr userDrawn="1"/>
          </p:nvSpPr>
          <p:spPr bwMode="auto">
            <a:xfrm>
              <a:off x="2667" y="2131"/>
              <a:ext cx="66" cy="87"/>
            </a:xfrm>
            <a:custGeom>
              <a:avLst/>
              <a:gdLst>
                <a:gd name="T0" fmla="*/ 26770 w 28"/>
                <a:gd name="T1" fmla="*/ 5589 h 37"/>
                <a:gd name="T2" fmla="*/ 21768 w 28"/>
                <a:gd name="T3" fmla="*/ 856 h 37"/>
                <a:gd name="T4" fmla="*/ 2044 w 28"/>
                <a:gd name="T5" fmla="*/ 0 h 37"/>
                <a:gd name="T6" fmla="*/ 0 w 28"/>
                <a:gd name="T7" fmla="*/ 10273 h 37"/>
                <a:gd name="T8" fmla="*/ 2044 w 28"/>
                <a:gd name="T9" fmla="*/ 23504 h 37"/>
                <a:gd name="T10" fmla="*/ 11357 w 28"/>
                <a:gd name="T11" fmla="*/ 34633 h 37"/>
                <a:gd name="T12" fmla="*/ 13396 w 28"/>
                <a:gd name="T13" fmla="*/ 31757 h 37"/>
                <a:gd name="T14" fmla="*/ 24663 w 28"/>
                <a:gd name="T15" fmla="*/ 12352 h 37"/>
                <a:gd name="T16" fmla="*/ 26770 w 28"/>
                <a:gd name="T17" fmla="*/ 5589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3" name="Freeform 46"/>
            <p:cNvSpPr>
              <a:spLocks/>
            </p:cNvSpPr>
            <p:nvPr userDrawn="1"/>
          </p:nvSpPr>
          <p:spPr bwMode="auto">
            <a:xfrm>
              <a:off x="2676" y="2142"/>
              <a:ext cx="45" cy="59"/>
            </a:xfrm>
            <a:custGeom>
              <a:avLst/>
              <a:gdLst>
                <a:gd name="T0" fmla="*/ 18853 w 19"/>
                <a:gd name="T1" fmla="*/ 3653 h 25"/>
                <a:gd name="T2" fmla="*/ 7960 w 19"/>
                <a:gd name="T3" fmla="*/ 21967 h 25"/>
                <a:gd name="T4" fmla="*/ 7079 w 19"/>
                <a:gd name="T5" fmla="*/ 24015 h 25"/>
                <a:gd name="T6" fmla="*/ 2070 w 19"/>
                <a:gd name="T7" fmla="*/ 15512 h 25"/>
                <a:gd name="T8" fmla="*/ 0 w 19"/>
                <a:gd name="T9" fmla="*/ 5704 h 25"/>
                <a:gd name="T10" fmla="*/ 874 w 19"/>
                <a:gd name="T11" fmla="*/ 0 h 25"/>
                <a:gd name="T12" fmla="*/ 15864 w 19"/>
                <a:gd name="T13" fmla="*/ 868 h 25"/>
                <a:gd name="T14" fmla="*/ 18853 w 19"/>
                <a:gd name="T15" fmla="*/ 2048 h 25"/>
                <a:gd name="T16" fmla="*/ 18853 w 19"/>
                <a:gd name="T17" fmla="*/ 3653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4" name="Freeform 47"/>
            <p:cNvSpPr>
              <a:spLocks/>
            </p:cNvSpPr>
            <p:nvPr userDrawn="1"/>
          </p:nvSpPr>
          <p:spPr bwMode="auto">
            <a:xfrm>
              <a:off x="2757" y="2128"/>
              <a:ext cx="66" cy="90"/>
            </a:xfrm>
            <a:custGeom>
              <a:avLst/>
              <a:gdLst>
                <a:gd name="T0" fmla="*/ 867 w 28"/>
                <a:gd name="T1" fmla="*/ 11612 h 38"/>
                <a:gd name="T2" fmla="*/ 13396 w 28"/>
                <a:gd name="T3" fmla="*/ 35458 h 38"/>
                <a:gd name="T4" fmla="*/ 15442 w 28"/>
                <a:gd name="T5" fmla="*/ 37573 h 38"/>
                <a:gd name="T6" fmla="*/ 23864 w 28"/>
                <a:gd name="T7" fmla="*/ 26837 h 38"/>
                <a:gd name="T8" fmla="*/ 26770 w 28"/>
                <a:gd name="T9" fmla="*/ 11612 h 38"/>
                <a:gd name="T10" fmla="*/ 24663 w 28"/>
                <a:gd name="T11" fmla="*/ 0 h 38"/>
                <a:gd name="T12" fmla="*/ 4818 w 28"/>
                <a:gd name="T13" fmla="*/ 2989 h 38"/>
                <a:gd name="T14" fmla="*/ 0 w 28"/>
                <a:gd name="T15" fmla="*/ 7079 h 38"/>
                <a:gd name="T16" fmla="*/ 867 w 28"/>
                <a:gd name="T17" fmla="*/ 1161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5" name="Freeform 48"/>
            <p:cNvSpPr>
              <a:spLocks/>
            </p:cNvSpPr>
            <p:nvPr userDrawn="1"/>
          </p:nvSpPr>
          <p:spPr bwMode="auto">
            <a:xfrm>
              <a:off x="2768" y="2142"/>
              <a:ext cx="45" cy="59"/>
            </a:xfrm>
            <a:custGeom>
              <a:avLst/>
              <a:gdLst>
                <a:gd name="T0" fmla="*/ 10068 w 19"/>
                <a:gd name="T1" fmla="*/ 21214 h 25"/>
                <a:gd name="T2" fmla="*/ 874 w 19"/>
                <a:gd name="T3" fmla="*/ 3653 h 25"/>
                <a:gd name="T4" fmla="*/ 0 w 19"/>
                <a:gd name="T5" fmla="*/ 2048 h 25"/>
                <a:gd name="T6" fmla="*/ 2070 w 19"/>
                <a:gd name="T7" fmla="*/ 868 h 25"/>
                <a:gd name="T8" fmla="*/ 16766 w 19"/>
                <a:gd name="T9" fmla="*/ 0 h 25"/>
                <a:gd name="T10" fmla="*/ 18853 w 19"/>
                <a:gd name="T11" fmla="*/ 3653 h 25"/>
                <a:gd name="T12" fmla="*/ 16766 w 19"/>
                <a:gd name="T13" fmla="*/ 16258 h 25"/>
                <a:gd name="T14" fmla="*/ 11612 w 19"/>
                <a:gd name="T15" fmla="*/ 24015 h 25"/>
                <a:gd name="T16" fmla="*/ 10068 w 19"/>
                <a:gd name="T17" fmla="*/ 21214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6" name="Freeform 49"/>
            <p:cNvSpPr>
              <a:spLocks/>
            </p:cNvSpPr>
            <p:nvPr userDrawn="1"/>
          </p:nvSpPr>
          <p:spPr bwMode="auto">
            <a:xfrm>
              <a:off x="2702" y="2164"/>
              <a:ext cx="85" cy="73"/>
            </a:xfrm>
            <a:custGeom>
              <a:avLst/>
              <a:gdLst>
                <a:gd name="T0" fmla="*/ 14389 w 36"/>
                <a:gd name="T1" fmla="*/ 2025 h 31"/>
                <a:gd name="T2" fmla="*/ 869 w 36"/>
                <a:gd name="T3" fmla="*/ 21648 h 31"/>
                <a:gd name="T4" fmla="*/ 0 w 36"/>
                <a:gd name="T5" fmla="*/ 23673 h 31"/>
                <a:gd name="T6" fmla="*/ 16285 w 36"/>
                <a:gd name="T7" fmla="*/ 29339 h 31"/>
                <a:gd name="T8" fmla="*/ 26197 w 36"/>
                <a:gd name="T9" fmla="*/ 28442 h 31"/>
                <a:gd name="T10" fmla="*/ 34871 w 36"/>
                <a:gd name="T11" fmla="*/ 23673 h 31"/>
                <a:gd name="T12" fmla="*/ 33974 w 36"/>
                <a:gd name="T13" fmla="*/ 21648 h 31"/>
                <a:gd name="T14" fmla="*/ 20483 w 36"/>
                <a:gd name="T15" fmla="*/ 2746 h 31"/>
                <a:gd name="T16" fmla="*/ 17678 w 36"/>
                <a:gd name="T17" fmla="*/ 0 h 31"/>
                <a:gd name="T18" fmla="*/ 14389 w 36"/>
                <a:gd name="T19" fmla="*/ 2025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7" name="Freeform 50"/>
            <p:cNvSpPr>
              <a:spLocks/>
            </p:cNvSpPr>
            <p:nvPr userDrawn="1"/>
          </p:nvSpPr>
          <p:spPr bwMode="auto">
            <a:xfrm>
              <a:off x="2719" y="2180"/>
              <a:ext cx="52" cy="45"/>
            </a:xfrm>
            <a:custGeom>
              <a:avLst/>
              <a:gdLst>
                <a:gd name="T0" fmla="*/ 872 w 22"/>
                <a:gd name="T1" fmla="*/ 13777 h 19"/>
                <a:gd name="T2" fmla="*/ 9956 w 22"/>
                <a:gd name="T3" fmla="*/ 874 h 19"/>
                <a:gd name="T4" fmla="*/ 10615 w 22"/>
                <a:gd name="T5" fmla="*/ 0 h 19"/>
                <a:gd name="T6" fmla="*/ 11513 w 22"/>
                <a:gd name="T7" fmla="*/ 874 h 19"/>
                <a:gd name="T8" fmla="*/ 20575 w 22"/>
                <a:gd name="T9" fmla="*/ 13777 h 19"/>
                <a:gd name="T10" fmla="*/ 21469 w 22"/>
                <a:gd name="T11" fmla="*/ 16766 h 19"/>
                <a:gd name="T12" fmla="*/ 9956 w 22"/>
                <a:gd name="T13" fmla="*/ 18853 h 19"/>
                <a:gd name="T14" fmla="*/ 0 w 22"/>
                <a:gd name="T15" fmla="*/ 15864 h 19"/>
                <a:gd name="T16" fmla="*/ 872 w 22"/>
                <a:gd name="T17" fmla="*/ 13777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8" name="Freeform 51"/>
            <p:cNvSpPr>
              <a:spLocks noEditPoints="1"/>
            </p:cNvSpPr>
            <p:nvPr userDrawn="1"/>
          </p:nvSpPr>
          <p:spPr bwMode="auto">
            <a:xfrm>
              <a:off x="2825" y="2279"/>
              <a:ext cx="24" cy="24"/>
            </a:xfrm>
            <a:custGeom>
              <a:avLst/>
              <a:gdLst>
                <a:gd name="T0" fmla="*/ 967 w 10"/>
                <a:gd name="T1" fmla="*/ 5570 h 10"/>
                <a:gd name="T2" fmla="*/ 5570 w 10"/>
                <a:gd name="T3" fmla="*/ 967 h 10"/>
                <a:gd name="T4" fmla="*/ 10121 w 10"/>
                <a:gd name="T5" fmla="*/ 5570 h 10"/>
                <a:gd name="T6" fmla="*/ 5570 w 10"/>
                <a:gd name="T7" fmla="*/ 10121 h 10"/>
                <a:gd name="T8" fmla="*/ 967 w 10"/>
                <a:gd name="T9" fmla="*/ 5570 h 10"/>
                <a:gd name="T10" fmla="*/ 5570 w 10"/>
                <a:gd name="T11" fmla="*/ 11088 h 10"/>
                <a:gd name="T12" fmla="*/ 11088 w 10"/>
                <a:gd name="T13" fmla="*/ 5570 h 10"/>
                <a:gd name="T14" fmla="*/ 5570 w 10"/>
                <a:gd name="T15" fmla="*/ 0 h 10"/>
                <a:gd name="T16" fmla="*/ 0 w 10"/>
                <a:gd name="T17" fmla="*/ 5570 h 10"/>
                <a:gd name="T18" fmla="*/ 5570 w 10"/>
                <a:gd name="T19" fmla="*/ 11088 h 10"/>
                <a:gd name="T20" fmla="*/ 4620 w 10"/>
                <a:gd name="T21" fmla="*/ 5570 h 10"/>
                <a:gd name="T22" fmla="*/ 5570 w 10"/>
                <a:gd name="T23" fmla="*/ 5570 h 10"/>
                <a:gd name="T24" fmla="*/ 6538 w 10"/>
                <a:gd name="T25" fmla="*/ 8767 h 10"/>
                <a:gd name="T26" fmla="*/ 7800 w 10"/>
                <a:gd name="T27" fmla="*/ 8767 h 10"/>
                <a:gd name="T28" fmla="*/ 6538 w 10"/>
                <a:gd name="T29" fmla="*/ 5570 h 10"/>
                <a:gd name="T30" fmla="*/ 7800 w 10"/>
                <a:gd name="T31" fmla="*/ 4620 h 10"/>
                <a:gd name="T32" fmla="*/ 5570 w 10"/>
                <a:gd name="T33" fmla="*/ 2321 h 10"/>
                <a:gd name="T34" fmla="*/ 3250 w 10"/>
                <a:gd name="T35" fmla="*/ 2321 h 10"/>
                <a:gd name="T36" fmla="*/ 3250 w 10"/>
                <a:gd name="T37" fmla="*/ 8767 h 10"/>
                <a:gd name="T38" fmla="*/ 4620 w 10"/>
                <a:gd name="T39" fmla="*/ 8767 h 10"/>
                <a:gd name="T40" fmla="*/ 4620 w 10"/>
                <a:gd name="T41" fmla="*/ 5570 h 10"/>
                <a:gd name="T42" fmla="*/ 4620 w 10"/>
                <a:gd name="T43" fmla="*/ 5570 h 10"/>
                <a:gd name="T44" fmla="*/ 4620 w 10"/>
                <a:gd name="T45" fmla="*/ 3250 h 10"/>
                <a:gd name="T46" fmla="*/ 5570 w 10"/>
                <a:gd name="T47" fmla="*/ 3250 h 10"/>
                <a:gd name="T48" fmla="*/ 6538 w 10"/>
                <a:gd name="T49" fmla="*/ 4620 h 10"/>
                <a:gd name="T50" fmla="*/ 5570 w 10"/>
                <a:gd name="T51" fmla="*/ 5570 h 10"/>
                <a:gd name="T52" fmla="*/ 4620 w 10"/>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9" name="Freeform 52"/>
            <p:cNvSpPr>
              <a:spLocks noEditPoints="1"/>
            </p:cNvSpPr>
            <p:nvPr userDrawn="1"/>
          </p:nvSpPr>
          <p:spPr bwMode="auto">
            <a:xfrm>
              <a:off x="3099" y="2279"/>
              <a:ext cx="22" cy="24"/>
            </a:xfrm>
            <a:custGeom>
              <a:avLst/>
              <a:gdLst>
                <a:gd name="T0" fmla="*/ 1039 w 9"/>
                <a:gd name="T1" fmla="*/ 5570 h 10"/>
                <a:gd name="T2" fmla="*/ 6209 w 9"/>
                <a:gd name="T3" fmla="*/ 967 h 10"/>
                <a:gd name="T4" fmla="*/ 10457 w 9"/>
                <a:gd name="T5" fmla="*/ 5570 h 10"/>
                <a:gd name="T6" fmla="*/ 6209 w 9"/>
                <a:gd name="T7" fmla="*/ 10121 h 10"/>
                <a:gd name="T8" fmla="*/ 1039 w 9"/>
                <a:gd name="T9" fmla="*/ 5570 h 10"/>
                <a:gd name="T10" fmla="*/ 6209 w 9"/>
                <a:gd name="T11" fmla="*/ 11088 h 10"/>
                <a:gd name="T12" fmla="*/ 11538 w 9"/>
                <a:gd name="T13" fmla="*/ 5570 h 10"/>
                <a:gd name="T14" fmla="*/ 6209 w 9"/>
                <a:gd name="T15" fmla="*/ 0 h 10"/>
                <a:gd name="T16" fmla="*/ 0 w 9"/>
                <a:gd name="T17" fmla="*/ 5570 h 10"/>
                <a:gd name="T18" fmla="*/ 6209 w 9"/>
                <a:gd name="T19" fmla="*/ 11088 h 10"/>
                <a:gd name="T20" fmla="*/ 5138 w 9"/>
                <a:gd name="T21" fmla="*/ 5570 h 10"/>
                <a:gd name="T22" fmla="*/ 6209 w 9"/>
                <a:gd name="T23" fmla="*/ 5570 h 10"/>
                <a:gd name="T24" fmla="*/ 7856 w 9"/>
                <a:gd name="T25" fmla="*/ 8767 h 10"/>
                <a:gd name="T26" fmla="*/ 8998 w 9"/>
                <a:gd name="T27" fmla="*/ 8767 h 10"/>
                <a:gd name="T28" fmla="*/ 6209 w 9"/>
                <a:gd name="T29" fmla="*/ 5570 h 10"/>
                <a:gd name="T30" fmla="*/ 8998 w 9"/>
                <a:gd name="T31" fmla="*/ 4620 h 10"/>
                <a:gd name="T32" fmla="*/ 6209 w 9"/>
                <a:gd name="T33" fmla="*/ 2321 h 10"/>
                <a:gd name="T34" fmla="*/ 3681 w 9"/>
                <a:gd name="T35" fmla="*/ 2321 h 10"/>
                <a:gd name="T36" fmla="*/ 3681 w 9"/>
                <a:gd name="T37" fmla="*/ 8767 h 10"/>
                <a:gd name="T38" fmla="*/ 5138 w 9"/>
                <a:gd name="T39" fmla="*/ 8767 h 10"/>
                <a:gd name="T40" fmla="*/ 5138 w 9"/>
                <a:gd name="T41" fmla="*/ 5570 h 10"/>
                <a:gd name="T42" fmla="*/ 5138 w 9"/>
                <a:gd name="T43" fmla="*/ 5570 h 10"/>
                <a:gd name="T44" fmla="*/ 5138 w 9"/>
                <a:gd name="T45" fmla="*/ 3250 h 10"/>
                <a:gd name="T46" fmla="*/ 6209 w 9"/>
                <a:gd name="T47" fmla="*/ 3250 h 10"/>
                <a:gd name="T48" fmla="*/ 7856 w 9"/>
                <a:gd name="T49" fmla="*/ 4620 h 10"/>
                <a:gd name="T50" fmla="*/ 6209 w 9"/>
                <a:gd name="T51" fmla="*/ 5570 h 10"/>
                <a:gd name="T52" fmla="*/ 5138 w 9"/>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0" name="Freeform 53"/>
            <p:cNvSpPr>
              <a:spLocks/>
            </p:cNvSpPr>
            <p:nvPr userDrawn="1"/>
          </p:nvSpPr>
          <p:spPr bwMode="auto">
            <a:xfrm>
              <a:off x="2927" y="2015"/>
              <a:ext cx="229" cy="290"/>
            </a:xfrm>
            <a:custGeom>
              <a:avLst/>
              <a:gdLst>
                <a:gd name="T0" fmla="*/ 6894 w 97"/>
                <a:gd name="T1" fmla="*/ 0 h 123"/>
                <a:gd name="T2" fmla="*/ 7765 w 97"/>
                <a:gd name="T3" fmla="*/ 0 h 123"/>
                <a:gd name="T4" fmla="*/ 48328 w 97"/>
                <a:gd name="T5" fmla="*/ 9768 h 123"/>
                <a:gd name="T6" fmla="*/ 85894 w 97"/>
                <a:gd name="T7" fmla="*/ 0 h 123"/>
                <a:gd name="T8" fmla="*/ 86541 w 97"/>
                <a:gd name="T9" fmla="*/ 868 h 123"/>
                <a:gd name="T10" fmla="*/ 93656 w 97"/>
                <a:gd name="T11" fmla="*/ 36434 h 123"/>
                <a:gd name="T12" fmla="*/ 48328 w 97"/>
                <a:gd name="T13" fmla="*/ 117509 h 123"/>
                <a:gd name="T14" fmla="*/ 48328 w 97"/>
                <a:gd name="T15" fmla="*/ 117509 h 123"/>
                <a:gd name="T16" fmla="*/ 0 w 97"/>
                <a:gd name="T17" fmla="*/ 32504 h 123"/>
                <a:gd name="T18" fmla="*/ 6894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1" name="Freeform 54"/>
            <p:cNvSpPr>
              <a:spLocks/>
            </p:cNvSpPr>
            <p:nvPr userDrawn="1"/>
          </p:nvSpPr>
          <p:spPr bwMode="auto">
            <a:xfrm>
              <a:off x="2946" y="2043"/>
              <a:ext cx="191" cy="241"/>
            </a:xfrm>
            <a:custGeom>
              <a:avLst/>
              <a:gdLst>
                <a:gd name="T0" fmla="*/ 3648 w 81"/>
                <a:gd name="T1" fmla="*/ 0 h 102"/>
                <a:gd name="T2" fmla="*/ 3648 w 81"/>
                <a:gd name="T3" fmla="*/ 0 h 102"/>
                <a:gd name="T4" fmla="*/ 0 w 81"/>
                <a:gd name="T5" fmla="*/ 24150 h 102"/>
                <a:gd name="T6" fmla="*/ 40039 w 81"/>
                <a:gd name="T7" fmla="*/ 98978 h 102"/>
                <a:gd name="T8" fmla="*/ 40039 w 81"/>
                <a:gd name="T9" fmla="*/ 98978 h 102"/>
                <a:gd name="T10" fmla="*/ 77355 w 81"/>
                <a:gd name="T11" fmla="*/ 27169 h 102"/>
                <a:gd name="T12" fmla="*/ 72533 w 81"/>
                <a:gd name="T13" fmla="*/ 0 h 102"/>
                <a:gd name="T14" fmla="*/ 72533 w 81"/>
                <a:gd name="T15" fmla="*/ 0 h 102"/>
                <a:gd name="T16" fmla="*/ 39360 w 81"/>
                <a:gd name="T17" fmla="*/ 6977 h 102"/>
                <a:gd name="T18" fmla="*/ 3648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2" name="Freeform 55"/>
            <p:cNvSpPr>
              <a:spLocks/>
            </p:cNvSpPr>
            <p:nvPr userDrawn="1"/>
          </p:nvSpPr>
          <p:spPr bwMode="auto">
            <a:xfrm>
              <a:off x="2960" y="2058"/>
              <a:ext cx="165" cy="212"/>
            </a:xfrm>
            <a:custGeom>
              <a:avLst/>
              <a:gdLst>
                <a:gd name="T0" fmla="*/ 2044 w 70"/>
                <a:gd name="T1" fmla="*/ 0 h 90"/>
                <a:gd name="T2" fmla="*/ 2906 w 70"/>
                <a:gd name="T3" fmla="*/ 0 h 90"/>
                <a:gd name="T4" fmla="*/ 34259 w 70"/>
                <a:gd name="T5" fmla="*/ 4772 h 90"/>
                <a:gd name="T6" fmla="*/ 63806 w 70"/>
                <a:gd name="T7" fmla="*/ 0 h 90"/>
                <a:gd name="T8" fmla="*/ 63806 w 70"/>
                <a:gd name="T9" fmla="*/ 860 h 90"/>
                <a:gd name="T10" fmla="*/ 66740 w 70"/>
                <a:gd name="T11" fmla="*/ 19643 h 90"/>
                <a:gd name="T12" fmla="*/ 34259 w 70"/>
                <a:gd name="T13" fmla="*/ 85217 h 90"/>
                <a:gd name="T14" fmla="*/ 34259 w 70"/>
                <a:gd name="T15" fmla="*/ 85217 h 90"/>
                <a:gd name="T16" fmla="*/ 0 w 70"/>
                <a:gd name="T17" fmla="*/ 16901 h 90"/>
                <a:gd name="T18" fmla="*/ 2044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3" name="Freeform 56"/>
            <p:cNvSpPr>
              <a:spLocks/>
            </p:cNvSpPr>
            <p:nvPr userDrawn="1"/>
          </p:nvSpPr>
          <p:spPr bwMode="auto">
            <a:xfrm>
              <a:off x="3031" y="2142"/>
              <a:ext cx="19" cy="22"/>
            </a:xfrm>
            <a:custGeom>
              <a:avLst/>
              <a:gdLst>
                <a:gd name="T0" fmla="*/ 8077 w 8"/>
                <a:gd name="T1" fmla="*/ 11538 h 9"/>
                <a:gd name="T2" fmla="*/ 8077 w 8"/>
                <a:gd name="T3" fmla="*/ 1039 h 9"/>
                <a:gd name="T4" fmla="*/ 926 w 8"/>
                <a:gd name="T5" fmla="*/ 0 h 9"/>
                <a:gd name="T6" fmla="*/ 0 w 8"/>
                <a:gd name="T7" fmla="*/ 1039 h 9"/>
                <a:gd name="T8" fmla="*/ 8077 w 8"/>
                <a:gd name="T9" fmla="*/ 1153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4" name="Freeform 57"/>
            <p:cNvSpPr>
              <a:spLocks/>
            </p:cNvSpPr>
            <p:nvPr userDrawn="1"/>
          </p:nvSpPr>
          <p:spPr bwMode="auto">
            <a:xfrm>
              <a:off x="3000" y="2088"/>
              <a:ext cx="73" cy="73"/>
            </a:xfrm>
            <a:custGeom>
              <a:avLst/>
              <a:gdLst>
                <a:gd name="T0" fmla="*/ 21648 w 31"/>
                <a:gd name="T1" fmla="*/ 23673 h 31"/>
                <a:gd name="T2" fmla="*/ 21648 w 31"/>
                <a:gd name="T3" fmla="*/ 29339 h 31"/>
                <a:gd name="T4" fmla="*/ 29339 w 31"/>
                <a:gd name="T5" fmla="*/ 21648 h 31"/>
                <a:gd name="T6" fmla="*/ 6466 w 31"/>
                <a:gd name="T7" fmla="*/ 8329 h 31"/>
                <a:gd name="T8" fmla="*/ 7691 w 31"/>
                <a:gd name="T9" fmla="*/ 6466 h 31"/>
                <a:gd name="T10" fmla="*/ 12459 w 31"/>
                <a:gd name="T11" fmla="*/ 7691 h 31"/>
                <a:gd name="T12" fmla="*/ 15226 w 31"/>
                <a:gd name="T13" fmla="*/ 6466 h 31"/>
                <a:gd name="T14" fmla="*/ 10420 w 31"/>
                <a:gd name="T15" fmla="*/ 4769 h 31"/>
                <a:gd name="T16" fmla="*/ 10420 w 31"/>
                <a:gd name="T17" fmla="*/ 4769 h 31"/>
                <a:gd name="T18" fmla="*/ 16884 w 31"/>
                <a:gd name="T19" fmla="*/ 3537 h 31"/>
                <a:gd name="T20" fmla="*/ 13957 w 31"/>
                <a:gd name="T21" fmla="*/ 860 h 31"/>
                <a:gd name="T22" fmla="*/ 9716 w 31"/>
                <a:gd name="T23" fmla="*/ 0 h 31"/>
                <a:gd name="T24" fmla="*/ 0 w 31"/>
                <a:gd name="T25" fmla="*/ 8329 h 31"/>
                <a:gd name="T26" fmla="*/ 9716 w 31"/>
                <a:gd name="T27" fmla="*/ 18909 h 31"/>
                <a:gd name="T28" fmla="*/ 16884 w 31"/>
                <a:gd name="T29" fmla="*/ 19613 h 31"/>
                <a:gd name="T30" fmla="*/ 21648 w 31"/>
                <a:gd name="T31" fmla="*/ 23673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5" name="Freeform 58"/>
            <p:cNvSpPr>
              <a:spLocks/>
            </p:cNvSpPr>
            <p:nvPr userDrawn="1"/>
          </p:nvSpPr>
          <p:spPr bwMode="auto">
            <a:xfrm>
              <a:off x="3033" y="2079"/>
              <a:ext cx="40" cy="37"/>
            </a:xfrm>
            <a:custGeom>
              <a:avLst/>
              <a:gdLst>
                <a:gd name="T0" fmla="*/ 0 w 17"/>
                <a:gd name="T1" fmla="*/ 11290 h 16"/>
                <a:gd name="T2" fmla="*/ 0 w 17"/>
                <a:gd name="T3" fmla="*/ 12353 h 16"/>
                <a:gd name="T4" fmla="*/ 7635 w 17"/>
                <a:gd name="T5" fmla="*/ 13160 h 16"/>
                <a:gd name="T6" fmla="*/ 8311 w 17"/>
                <a:gd name="T7" fmla="*/ 13160 h 16"/>
                <a:gd name="T8" fmla="*/ 15944 w 17"/>
                <a:gd name="T9" fmla="*/ 7472 h 16"/>
                <a:gd name="T10" fmla="*/ 15944 w 17"/>
                <a:gd name="T11" fmla="*/ 5691 h 16"/>
                <a:gd name="T12" fmla="*/ 13913 w 17"/>
                <a:gd name="T13" fmla="*/ 3231 h 16"/>
                <a:gd name="T14" fmla="*/ 12412 w 17"/>
                <a:gd name="T15" fmla="*/ 4290 h 16"/>
                <a:gd name="T16" fmla="*/ 9534 w 17"/>
                <a:gd name="T17" fmla="*/ 5691 h 16"/>
                <a:gd name="T18" fmla="*/ 8311 w 17"/>
                <a:gd name="T19" fmla="*/ 6755 h 16"/>
                <a:gd name="T20" fmla="*/ 7635 w 17"/>
                <a:gd name="T21" fmla="*/ 4290 h 16"/>
                <a:gd name="T22" fmla="*/ 5642 w 17"/>
                <a:gd name="T23" fmla="*/ 1855 h 16"/>
                <a:gd name="T24" fmla="*/ 2725 w 17"/>
                <a:gd name="T25" fmla="*/ 802 h 16"/>
                <a:gd name="T26" fmla="*/ 2021 w 17"/>
                <a:gd name="T27" fmla="*/ 0 h 16"/>
                <a:gd name="T28" fmla="*/ 859 w 17"/>
                <a:gd name="T29" fmla="*/ 802 h 16"/>
                <a:gd name="T30" fmla="*/ 859 w 17"/>
                <a:gd name="T31" fmla="*/ 2461 h 16"/>
                <a:gd name="T32" fmla="*/ 5642 w 17"/>
                <a:gd name="T33" fmla="*/ 6755 h 16"/>
                <a:gd name="T34" fmla="*/ 4755 w 17"/>
                <a:gd name="T35" fmla="*/ 8124 h 16"/>
                <a:gd name="T36" fmla="*/ 5642 w 17"/>
                <a:gd name="T37" fmla="*/ 8124 h 16"/>
                <a:gd name="T38" fmla="*/ 6412 w 17"/>
                <a:gd name="T39" fmla="*/ 8866 h 16"/>
                <a:gd name="T40" fmla="*/ 5642 w 17"/>
                <a:gd name="T41" fmla="*/ 9921 h 16"/>
                <a:gd name="T42" fmla="*/ 4755 w 17"/>
                <a:gd name="T43" fmla="*/ 9921 h 16"/>
                <a:gd name="T44" fmla="*/ 4755 w 17"/>
                <a:gd name="T45" fmla="*/ 9921 h 16"/>
                <a:gd name="T46" fmla="*/ 3532 w 17"/>
                <a:gd name="T47" fmla="*/ 9921 h 16"/>
                <a:gd name="T48" fmla="*/ 0 w 17"/>
                <a:gd name="T49" fmla="*/ 1129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6" name="Freeform 59"/>
            <p:cNvSpPr>
              <a:spLocks/>
            </p:cNvSpPr>
            <p:nvPr userDrawn="1"/>
          </p:nvSpPr>
          <p:spPr bwMode="auto">
            <a:xfrm>
              <a:off x="3031" y="2091"/>
              <a:ext cx="4" cy="4"/>
            </a:xfrm>
            <a:custGeom>
              <a:avLst/>
              <a:gdLst>
                <a:gd name="T0" fmla="*/ 0 w 2"/>
                <a:gd name="T1" fmla="*/ 0 h 2"/>
                <a:gd name="T2" fmla="*/ 512 w 2"/>
                <a:gd name="T3" fmla="*/ 256 h 2"/>
                <a:gd name="T4" fmla="*/ 512 w 2"/>
                <a:gd name="T5" fmla="*/ 256 h 2"/>
                <a:gd name="T6" fmla="*/ 256 w 2"/>
                <a:gd name="T7" fmla="*/ 512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7" name="Freeform 60"/>
            <p:cNvSpPr>
              <a:spLocks/>
            </p:cNvSpPr>
            <p:nvPr userDrawn="1"/>
          </p:nvSpPr>
          <p:spPr bwMode="auto">
            <a:xfrm>
              <a:off x="3021" y="2154"/>
              <a:ext cx="48" cy="45"/>
            </a:xfrm>
            <a:custGeom>
              <a:avLst/>
              <a:gdLst>
                <a:gd name="T0" fmla="*/ 2321 w 20"/>
                <a:gd name="T1" fmla="*/ 0 h 19"/>
                <a:gd name="T2" fmla="*/ 2321 w 20"/>
                <a:gd name="T3" fmla="*/ 0 h 19"/>
                <a:gd name="T4" fmla="*/ 0 w 20"/>
                <a:gd name="T5" fmla="*/ 3709 h 19"/>
                <a:gd name="T6" fmla="*/ 7800 w 20"/>
                <a:gd name="T7" fmla="*/ 10949 h 19"/>
                <a:gd name="T8" fmla="*/ 13368 w 20"/>
                <a:gd name="T9" fmla="*/ 10949 h 19"/>
                <a:gd name="T10" fmla="*/ 16392 w 20"/>
                <a:gd name="T11" fmla="*/ 13777 h 19"/>
                <a:gd name="T12" fmla="*/ 16392 w 20"/>
                <a:gd name="T13" fmla="*/ 18853 h 19"/>
                <a:gd name="T14" fmla="*/ 21970 w 20"/>
                <a:gd name="T15" fmla="*/ 12901 h 19"/>
                <a:gd name="T16" fmla="*/ 2321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9" name="Freeform 62"/>
            <p:cNvSpPr>
              <a:spLocks/>
            </p:cNvSpPr>
            <p:nvPr userDrawn="1"/>
          </p:nvSpPr>
          <p:spPr bwMode="auto">
            <a:xfrm>
              <a:off x="3026" y="2190"/>
              <a:ext cx="35" cy="42"/>
            </a:xfrm>
            <a:custGeom>
              <a:avLst/>
              <a:gdLst>
                <a:gd name="T0" fmla="*/ 2553 w 15"/>
                <a:gd name="T1" fmla="*/ 828 h 18"/>
                <a:gd name="T2" fmla="*/ 3381 w 15"/>
                <a:gd name="T3" fmla="*/ 0 h 18"/>
                <a:gd name="T4" fmla="*/ 0 w 15"/>
                <a:gd name="T5" fmla="*/ 4508 h 18"/>
                <a:gd name="T6" fmla="*/ 10519 w 15"/>
                <a:gd name="T7" fmla="*/ 15006 h 18"/>
                <a:gd name="T8" fmla="*/ 10519 w 15"/>
                <a:gd name="T9" fmla="*/ 15006 h 18"/>
                <a:gd name="T10" fmla="*/ 10519 w 15"/>
                <a:gd name="T11" fmla="*/ 15827 h 18"/>
                <a:gd name="T12" fmla="*/ 13225 w 15"/>
                <a:gd name="T13" fmla="*/ 11270 h 18"/>
                <a:gd name="T14" fmla="*/ 2553 w 15"/>
                <a:gd name="T15" fmla="*/ 828 h 18"/>
                <a:gd name="T16" fmla="*/ 2553 w 15"/>
                <a:gd name="T17" fmla="*/ 828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10463 h 14"/>
                <a:gd name="T4" fmla="*/ 3250 w 4"/>
                <a:gd name="T5" fmla="*/ 13396 h 14"/>
                <a:gd name="T6" fmla="*/ 6175 w 4"/>
                <a:gd name="T7" fmla="*/ 10463 h 14"/>
                <a:gd name="T8" fmla="*/ 6175 w 4"/>
                <a:gd name="T9" fmla="*/ 3639 h 14"/>
                <a:gd name="T10" fmla="*/ 4895 w 4"/>
                <a:gd name="T11" fmla="*/ 867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1" name="Freeform 64"/>
            <p:cNvSpPr>
              <a:spLocks/>
            </p:cNvSpPr>
            <p:nvPr userDrawn="1"/>
          </p:nvSpPr>
          <p:spPr bwMode="auto">
            <a:xfrm>
              <a:off x="3033" y="2232"/>
              <a:ext cx="5" cy="17"/>
            </a:xfrm>
            <a:custGeom>
              <a:avLst/>
              <a:gdLst>
                <a:gd name="T0" fmla="*/ 3250 w 2"/>
                <a:gd name="T1" fmla="*/ 4901 h 7"/>
                <a:gd name="T2" fmla="*/ 1958 w 2"/>
                <a:gd name="T3" fmla="*/ 0 h 7"/>
                <a:gd name="T4" fmla="*/ 0 w 2"/>
                <a:gd name="T5" fmla="*/ 4901 h 7"/>
                <a:gd name="T6" fmla="*/ 1958 w 2"/>
                <a:gd name="T7" fmla="*/ 8451 h 7"/>
                <a:gd name="T8" fmla="*/ 3250 w 2"/>
                <a:gd name="T9" fmla="*/ 5916 h 7"/>
                <a:gd name="T10" fmla="*/ 3250 w 2"/>
                <a:gd name="T11" fmla="*/ 4901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3658502343"/>
      </p:ext>
    </p:extLst>
  </p:cSld>
  <p:clrMapOvr>
    <a:masterClrMapping/>
  </p:clrMapOvr>
  <p:timing>
    <p:tnLst>
      <p:par>
        <p:cTn id="1" dur="indefinite" restart="never" nodeType="tmRoot"/>
      </p:par>
    </p:tnLst>
  </p:timing>
</p:sldLayout>
</file>

<file path=ppt/slideLayouts/slideLayout4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CFB5559B-41F5-4FC6-8C4D-DED27CDBB0F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13525272"/>
      </p:ext>
    </p:extLst>
  </p:cSld>
  <p:clrMapOvr>
    <a:masterClrMapping/>
  </p:clrMapOvr>
  <p:timing>
    <p:tnLst>
      <p:par>
        <p:cTn id="1" dur="indefinite" restart="never" nodeType="tmRoot"/>
      </p:par>
    </p:tnLst>
  </p:timing>
</p:sldLayout>
</file>

<file path=ppt/slideLayouts/slideLayout4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91FE4A7F-E7F2-4641-BC56-F1A363311F4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66568164"/>
      </p:ext>
    </p:extLst>
  </p:cSld>
  <p:clrMapOvr>
    <a:masterClrMapping/>
  </p:clrMapOvr>
</p:sldLayout>
</file>

<file path=ppt/slideLayouts/slideLayout4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EC6CB1D0-1119-4AE1-B61B-2C02AF2EAF1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23866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79423053"/>
      </p:ext>
    </p:extLst>
  </p:cSld>
  <p:clrMapOvr>
    <a:masterClrMapping/>
  </p:clrMapOvr>
</p:sldLayout>
</file>

<file path=ppt/slideLayouts/slideLayout4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B378C1C3-9CC3-4176-AA77-55617DAADBB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54857972"/>
      </p:ext>
    </p:extLst>
  </p:cSld>
  <p:clrMapOvr>
    <a:masterClrMapping/>
  </p:clrMapOvr>
</p:sldLayout>
</file>

<file path=ppt/slideLayouts/slideLayout4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7EEB738A-A37C-4F5F-8A73-FE2F9FDB34B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12283129"/>
      </p:ext>
    </p:extLst>
  </p:cSld>
  <p:clrMapOvr>
    <a:masterClrMapping/>
  </p:clrMapOvr>
</p:sldLayout>
</file>

<file path=ppt/slideLayouts/slideLayout4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2B2B0267-7CAF-4D66-9842-89B1AAC3A4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64315693"/>
      </p:ext>
    </p:extLst>
  </p:cSld>
  <p:clrMapOvr>
    <a:masterClrMapping/>
  </p:clrMapOvr>
</p:sldLayout>
</file>

<file path=ppt/slideLayouts/slideLayout4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39C13965-CF54-470E-A1A2-C1463F0C6F4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6643087"/>
      </p:ext>
    </p:extLst>
  </p:cSld>
  <p:clrMapOvr>
    <a:masterClrMapping/>
  </p:clrMapOvr>
</p:sldLayout>
</file>

<file path=ppt/slideLayouts/slideLayout4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5E0C168C-0CBF-4660-B43C-F285B71CDA3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77210460"/>
      </p:ext>
    </p:extLst>
  </p:cSld>
  <p:clrMapOvr>
    <a:masterClrMapping/>
  </p:clrMapOvr>
</p:sldLayout>
</file>

<file path=ppt/slideLayouts/slideLayout4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F03B58-6636-42F1-96A4-9BB4C46EFB6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84306241"/>
      </p:ext>
    </p:extLst>
  </p:cSld>
  <p:clrMapOvr>
    <a:masterClrMapping/>
  </p:clrMapOvr>
</p:sldLayout>
</file>

<file path=ppt/slideLayouts/slideLayout4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0303FA17-C01E-4FCD-84E6-FEC42CA72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83658099"/>
      </p:ext>
    </p:extLst>
  </p:cSld>
  <p:clrMapOvr>
    <a:masterClrMapping/>
  </p:clrMapOvr>
</p:sldLayout>
</file>

<file path=ppt/slideLayouts/slideLayout43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608579-E55B-44C4-B062-B282353EF61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03943139"/>
      </p:ext>
    </p:extLst>
  </p:cSld>
  <p:clrMapOvr>
    <a:masterClrMapping/>
  </p:clrMapOvr>
</p:sldLayout>
</file>

<file path=ppt/slideLayouts/slideLayout4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75519181"/>
      </p:ext>
    </p:extLst>
  </p:cSld>
  <p:clrMapOvr>
    <a:masterClrMapping/>
  </p:clrMapOvr>
</p:sldLayout>
</file>

<file path=ppt/slideLayouts/slideLayout4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4214088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5308272"/>
      </p:ext>
    </p:extLst>
  </p:cSld>
  <p:clrMapOvr>
    <a:masterClrMapping/>
  </p:clrMapOvr>
</p:sldLayout>
</file>

<file path=ppt/slideLayouts/slideLayout4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23111501"/>
      </p:ext>
    </p:extLst>
  </p:cSld>
  <p:clrMapOvr>
    <a:masterClrMapping/>
  </p:clrMapOvr>
</p:sldLayout>
</file>

<file path=ppt/slideLayouts/slideLayout4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74941830"/>
      </p:ext>
    </p:extLst>
  </p:cSld>
  <p:clrMapOvr>
    <a:masterClrMapping/>
  </p:clrMapOvr>
</p:sldLayout>
</file>

<file path=ppt/slideLayouts/slideLayout4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37434930"/>
      </p:ext>
    </p:extLst>
  </p:cSld>
  <p:clrMapOvr>
    <a:masterClrMapping/>
  </p:clrMapOvr>
</p:sldLayout>
</file>

<file path=ppt/slideLayouts/slideLayout4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19582728"/>
      </p:ext>
    </p:extLst>
  </p:cSld>
  <p:clrMapOvr>
    <a:masterClrMapping/>
  </p:clrMapOvr>
</p:sldLayout>
</file>

<file path=ppt/slideLayouts/slideLayout4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79423053"/>
      </p:ext>
    </p:extLst>
  </p:cSld>
  <p:clrMapOvr>
    <a:masterClrMapping/>
  </p:clrMapOvr>
</p:sldLayout>
</file>

<file path=ppt/slideLayouts/slideLayout4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5308272"/>
      </p:ext>
    </p:extLst>
  </p:cSld>
  <p:clrMapOvr>
    <a:masterClrMapping/>
  </p:clrMapOvr>
</p:sldLayout>
</file>

<file path=ppt/slideLayouts/slideLayout4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53818303"/>
      </p:ext>
    </p:extLst>
  </p:cSld>
  <p:clrMapOvr>
    <a:masterClrMapping/>
  </p:clrMapOvr>
</p:sldLayout>
</file>

<file path=ppt/slideLayouts/slideLayout4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8926222"/>
      </p:ext>
    </p:extLst>
  </p:cSld>
  <p:clrMapOvr>
    <a:masterClrMapping/>
  </p:clrMapOvr>
</p:sldLayout>
</file>

<file path=ppt/slideLayouts/slideLayout4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24259929"/>
      </p:ext>
    </p:extLst>
  </p:cSld>
  <p:clrMapOvr>
    <a:masterClrMapping/>
  </p:clrMapOvr>
</p:sldLayout>
</file>

<file path=ppt/slideLayouts/slideLayout449.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8339132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53818303"/>
      </p:ext>
    </p:extLst>
  </p:cSld>
  <p:clrMapOvr>
    <a:masterClrMapping/>
  </p:clrMapOvr>
</p:sldLayout>
</file>

<file path=ppt/slideLayouts/slideLayout45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86494765"/>
      </p:ext>
    </p:extLst>
  </p:cSld>
  <p:clrMapOvr>
    <a:masterClrMapping/>
  </p:clrMapOvr>
</p:sldLayout>
</file>

<file path=ppt/slideLayouts/slideLayout4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9072576"/>
      </p:ext>
    </p:extLst>
  </p:cSld>
  <p:clrMapOvr>
    <a:masterClrMapping/>
  </p:clrMapOvr>
</p:sldLayout>
</file>

<file path=ppt/slideLayouts/slideLayout4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9390736"/>
      </p:ext>
    </p:extLst>
  </p:cSld>
  <p:clrMapOvr>
    <a:masterClrMapping/>
  </p:clrMapOvr>
</p:sldLayout>
</file>

<file path=ppt/slideLayouts/slideLayout4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49017240"/>
      </p:ext>
    </p:extLst>
  </p:cSld>
  <p:clrMapOvr>
    <a:masterClrMapping/>
  </p:clrMapOvr>
</p:sldLayout>
</file>

<file path=ppt/slideLayouts/slideLayout4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8911952"/>
      </p:ext>
    </p:extLst>
  </p:cSld>
  <p:clrMapOvr>
    <a:masterClrMapping/>
  </p:clrMapOvr>
</p:sldLayout>
</file>

<file path=ppt/slideLayouts/slideLayout4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34780211"/>
      </p:ext>
    </p:extLst>
  </p:cSld>
  <p:clrMapOvr>
    <a:masterClrMapping/>
  </p:clrMapOvr>
</p:sldLayout>
</file>

<file path=ppt/slideLayouts/slideLayout4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2493665"/>
      </p:ext>
    </p:extLst>
  </p:cSld>
  <p:clrMapOvr>
    <a:masterClrMapping/>
  </p:clrMapOvr>
</p:sldLayout>
</file>

<file path=ppt/slideLayouts/slideLayout4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446038"/>
      </p:ext>
    </p:extLst>
  </p:cSld>
  <p:clrMapOvr>
    <a:masterClrMapping/>
  </p:clrMapOvr>
</p:sldLayout>
</file>

<file path=ppt/slideLayouts/slideLayout4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2204624"/>
      </p:ext>
    </p:extLst>
  </p:cSld>
  <p:clrMapOvr>
    <a:masterClrMapping/>
  </p:clrMapOvr>
</p:sldLayout>
</file>

<file path=ppt/slideLayouts/slideLayout4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7716391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8926222"/>
      </p:ext>
    </p:extLst>
  </p:cSld>
  <p:clrMapOvr>
    <a:masterClrMapping/>
  </p:clrMapOvr>
</p:sldLayout>
</file>

<file path=ppt/slideLayouts/slideLayout4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20979319"/>
      </p:ext>
    </p:extLst>
  </p:cSld>
  <p:clrMapOvr>
    <a:masterClrMapping/>
  </p:clrMapOvr>
</p:sldLayout>
</file>

<file path=ppt/slideLayouts/slideLayout4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67231213"/>
      </p:ext>
    </p:extLst>
  </p:cSld>
  <p:clrMapOvr>
    <a:masterClrMapping/>
  </p:clrMapOvr>
</p:sldLayout>
</file>

<file path=ppt/slideLayouts/slideLayout46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61939945"/>
      </p:ext>
    </p:extLst>
  </p:cSld>
  <p:clrMapOvr>
    <a:masterClrMapping/>
  </p:clrMapOvr>
</p:sldLayout>
</file>

<file path=ppt/slideLayouts/slideLayout46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09850537"/>
      </p:ext>
    </p:extLst>
  </p:cSld>
  <p:clrMapOvr>
    <a:masterClrMapping/>
  </p:clrMapOvr>
</p:sldLayout>
</file>

<file path=ppt/slideLayouts/slideLayout4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4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98673681"/>
      </p:ext>
    </p:extLst>
  </p:cSld>
  <p:clrMapOvr>
    <a:masterClrMapping/>
  </p:clrMapOvr>
</p:sldLayout>
</file>

<file path=ppt/slideLayouts/slideLayout4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2147269"/>
      </p:ext>
    </p:extLst>
  </p:cSld>
  <p:clrMapOvr>
    <a:masterClrMapping/>
  </p:clrMapOvr>
</p:sldLayout>
</file>

<file path=ppt/slideLayouts/slideLayout4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991841"/>
      </p:ext>
    </p:extLst>
  </p:cSld>
  <p:clrMapOvr>
    <a:masterClrMapping/>
  </p:clrMapOvr>
</p:sldLayout>
</file>

<file path=ppt/slideLayouts/slideLayout4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6218606"/>
      </p:ext>
    </p:extLst>
  </p:cSld>
  <p:clrMapOvr>
    <a:masterClrMapping/>
  </p:clrMapOvr>
</p:sldLayout>
</file>

<file path=ppt/slideLayouts/slideLayout4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9285906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24259929"/>
      </p:ext>
    </p:extLst>
  </p:cSld>
  <p:clrMapOvr>
    <a:masterClrMapping/>
  </p:clrMapOvr>
</p:sldLayout>
</file>

<file path=ppt/slideLayouts/slideLayout4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1787291"/>
      </p:ext>
    </p:extLst>
  </p:cSld>
  <p:clrMapOvr>
    <a:masterClrMapping/>
  </p:clrMapOvr>
</p:sldLayout>
</file>

<file path=ppt/slideLayouts/slideLayout4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2430764"/>
      </p:ext>
    </p:extLst>
  </p:cSld>
  <p:clrMapOvr>
    <a:masterClrMapping/>
  </p:clrMapOvr>
</p:sldLayout>
</file>

<file path=ppt/slideLayouts/slideLayout4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5536801"/>
      </p:ext>
    </p:extLst>
  </p:cSld>
  <p:clrMapOvr>
    <a:masterClrMapping/>
  </p:clrMapOvr>
</p:sldLayout>
</file>

<file path=ppt/slideLayouts/slideLayout4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45295959"/>
      </p:ext>
    </p:extLst>
  </p:cSld>
  <p:clrMapOvr>
    <a:masterClrMapping/>
  </p:clrMapOvr>
</p:sldLayout>
</file>

<file path=ppt/slideLayouts/slideLayout4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58505863"/>
      </p:ext>
    </p:extLst>
  </p:cSld>
  <p:clrMapOvr>
    <a:masterClrMapping/>
  </p:clrMapOvr>
</p:sldLayout>
</file>

<file path=ppt/slideLayouts/slideLayout47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90243254"/>
      </p:ext>
    </p:extLst>
  </p:cSld>
  <p:clrMapOvr>
    <a:masterClrMapping/>
  </p:clrMapOvr>
</p:sldLayout>
</file>

<file path=ppt/slideLayouts/slideLayout47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21778530"/>
      </p:ext>
    </p:extLst>
  </p:cSld>
  <p:clrMapOvr>
    <a:masterClrMapping/>
  </p:clrMapOvr>
</p:sldLayout>
</file>

<file path=ppt/slideLayouts/slideLayout47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6146" name="Freeform 2"/>
          <p:cNvSpPr>
            <a:spLocks/>
          </p:cNvSpPr>
          <p:nvPr userDrawn="1"/>
        </p:nvSpPr>
        <p:spPr bwMode="auto">
          <a:xfrm>
            <a:off x="103189" y="88907"/>
            <a:ext cx="8934450" cy="6645275"/>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7" name="Freeform 3"/>
          <p:cNvSpPr>
            <a:spLocks/>
          </p:cNvSpPr>
          <p:nvPr userDrawn="1"/>
        </p:nvSpPr>
        <p:spPr bwMode="auto">
          <a:xfrm>
            <a:off x="-19050" y="3733800"/>
            <a:ext cx="9182100" cy="3124200"/>
          </a:xfrm>
          <a:custGeom>
            <a:avLst/>
            <a:gdLst>
              <a:gd name="T0" fmla="*/ 12 w 2880"/>
              <a:gd name="T1" fmla="*/ 952 h 952"/>
              <a:gd name="T2" fmla="*/ 2880 w 2880"/>
              <a:gd name="T3" fmla="*/ 952 h 952"/>
              <a:gd name="T4" fmla="*/ 2880 w 2880"/>
              <a:gd name="T5" fmla="*/ 91 h 952"/>
              <a:gd name="T6" fmla="*/ 0 w 2880"/>
              <a:gd name="T7" fmla="*/ 0 h 952"/>
              <a:gd name="T8" fmla="*/ 12 w 2880"/>
              <a:gd name="T9" fmla="*/ 952 h 952"/>
            </a:gdLst>
            <a:ahLst/>
            <a:cxnLst>
              <a:cxn ang="0">
                <a:pos x="T0" y="T1"/>
              </a:cxn>
              <a:cxn ang="0">
                <a:pos x="T2" y="T3"/>
              </a:cxn>
              <a:cxn ang="0">
                <a:pos x="T4" y="T5"/>
              </a:cxn>
              <a:cxn ang="0">
                <a:pos x="T6" y="T7"/>
              </a:cxn>
              <a:cxn ang="0">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8" name="Freeform 4"/>
          <p:cNvSpPr>
            <a:spLocks/>
          </p:cNvSpPr>
          <p:nvPr userDrawn="1"/>
        </p:nvSpPr>
        <p:spPr bwMode="auto">
          <a:xfrm>
            <a:off x="-28575" y="3740150"/>
            <a:ext cx="9207500" cy="3117850"/>
          </a:xfrm>
          <a:custGeom>
            <a:avLst/>
            <a:gdLst>
              <a:gd name="T0" fmla="*/ 2897 w 2897"/>
              <a:gd name="T1" fmla="*/ 103 h 982"/>
              <a:gd name="T2" fmla="*/ 0 w 2897"/>
              <a:gd name="T3" fmla="*/ 982 h 982"/>
              <a:gd name="T4" fmla="*/ 0 w 2897"/>
              <a:gd name="T5" fmla="*/ 211 h 982"/>
              <a:gd name="T6" fmla="*/ 2897 w 2897"/>
              <a:gd name="T7" fmla="*/ 0 h 982"/>
              <a:gd name="T8" fmla="*/ 2897 w 2897"/>
              <a:gd name="T9" fmla="*/ 103 h 982"/>
            </a:gdLst>
            <a:ahLst/>
            <a:cxnLst>
              <a:cxn ang="0">
                <a:pos x="T0" y="T1"/>
              </a:cxn>
              <a:cxn ang="0">
                <a:pos x="T2" y="T3"/>
              </a:cxn>
              <a:cxn ang="0">
                <a:pos x="T4" y="T5"/>
              </a:cxn>
              <a:cxn ang="0">
                <a:pos x="T6" y="T7"/>
              </a:cxn>
              <a:cxn ang="0">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183" name="Group 39"/>
          <p:cNvGrpSpPr>
            <a:grpSpLocks noChangeAspect="1"/>
          </p:cNvGrpSpPr>
          <p:nvPr userDrawn="1"/>
        </p:nvGrpSpPr>
        <p:grpSpPr bwMode="auto">
          <a:xfrm>
            <a:off x="384175" y="5800726"/>
            <a:ext cx="1092200" cy="573088"/>
            <a:chOff x="2603" y="2015"/>
            <a:chExt cx="553" cy="290"/>
          </a:xfrm>
        </p:grpSpPr>
        <p:sp>
          <p:nvSpPr>
            <p:cNvPr id="6184"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5"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6" name="Freeform 42"/>
            <p:cNvSpPr>
              <a:spLocks/>
            </p:cNvSpPr>
            <p:nvPr userDrawn="1"/>
          </p:nvSpPr>
          <p:spPr bwMode="auto">
            <a:xfrm>
              <a:off x="2674" y="2079"/>
              <a:ext cx="142" cy="45"/>
            </a:xfrm>
            <a:custGeom>
              <a:avLst/>
              <a:gdLst>
                <a:gd name="T0" fmla="*/ 1 w 60"/>
                <a:gd name="T1" fmla="*/ 19 h 19"/>
                <a:gd name="T2" fmla="*/ 21 w 60"/>
                <a:gd name="T3" fmla="*/ 19 h 19"/>
                <a:gd name="T4" fmla="*/ 28 w 60"/>
                <a:gd name="T5" fmla="*/ 15 h 19"/>
                <a:gd name="T6" fmla="*/ 26 w 60"/>
                <a:gd name="T7" fmla="*/ 8 h 19"/>
                <a:gd name="T8" fmla="*/ 30 w 60"/>
                <a:gd name="T9" fmla="*/ 4 h 19"/>
                <a:gd name="T10" fmla="*/ 34 w 60"/>
                <a:gd name="T11" fmla="*/ 8 h 19"/>
                <a:gd name="T12" fmla="*/ 31 w 60"/>
                <a:gd name="T13" fmla="*/ 15 h 19"/>
                <a:gd name="T14" fmla="*/ 37 w 60"/>
                <a:gd name="T15" fmla="*/ 19 h 19"/>
                <a:gd name="T16" fmla="*/ 56 w 60"/>
                <a:gd name="T17" fmla="*/ 19 h 19"/>
                <a:gd name="T18" fmla="*/ 60 w 60"/>
                <a:gd name="T19" fmla="*/ 19 h 19"/>
                <a:gd name="T20" fmla="*/ 47 w 60"/>
                <a:gd name="T21" fmla="*/ 4 h 19"/>
                <a:gd name="T22" fmla="*/ 30 w 60"/>
                <a:gd name="T23" fmla="*/ 0 h 19"/>
                <a:gd name="T24" fmla="*/ 12 w 60"/>
                <a:gd name="T25" fmla="*/ 4 h 19"/>
                <a:gd name="T26" fmla="*/ 0 w 60"/>
                <a:gd name="T27" fmla="*/ 19 h 19"/>
                <a:gd name="T28" fmla="*/ 1 w 60"/>
                <a:gd name="T2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7" name="Freeform 43"/>
            <p:cNvSpPr>
              <a:spLocks/>
            </p:cNvSpPr>
            <p:nvPr userDrawn="1"/>
          </p:nvSpPr>
          <p:spPr bwMode="auto">
            <a:xfrm>
              <a:off x="2693" y="2093"/>
              <a:ext cx="35" cy="21"/>
            </a:xfrm>
            <a:custGeom>
              <a:avLst/>
              <a:gdLst>
                <a:gd name="T0" fmla="*/ 13 w 15"/>
                <a:gd name="T1" fmla="*/ 8 h 9"/>
                <a:gd name="T2" fmla="*/ 1 w 15"/>
                <a:gd name="T3" fmla="*/ 8 h 9"/>
                <a:gd name="T4" fmla="*/ 0 w 15"/>
                <a:gd name="T5" fmla="*/ 8 h 9"/>
                <a:gd name="T6" fmla="*/ 13 w 15"/>
                <a:gd name="T7" fmla="*/ 0 h 9"/>
                <a:gd name="T8" fmla="*/ 13 w 15"/>
                <a:gd name="T9" fmla="*/ 0 h 9"/>
                <a:gd name="T10" fmla="*/ 13 w 15"/>
                <a:gd name="T11" fmla="*/ 3 h 9"/>
                <a:gd name="T12" fmla="*/ 15 w 15"/>
                <a:gd name="T13" fmla="*/ 8 h 9"/>
                <a:gd name="T14" fmla="*/ 13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8" name="Freeform 44"/>
            <p:cNvSpPr>
              <a:spLocks/>
            </p:cNvSpPr>
            <p:nvPr userDrawn="1"/>
          </p:nvSpPr>
          <p:spPr bwMode="auto">
            <a:xfrm>
              <a:off x="2759" y="2093"/>
              <a:ext cx="35" cy="19"/>
            </a:xfrm>
            <a:custGeom>
              <a:avLst/>
              <a:gdLst>
                <a:gd name="T0" fmla="*/ 2 w 15"/>
                <a:gd name="T1" fmla="*/ 8 h 8"/>
                <a:gd name="T2" fmla="*/ 1 w 15"/>
                <a:gd name="T3" fmla="*/ 8 h 8"/>
                <a:gd name="T4" fmla="*/ 3 w 15"/>
                <a:gd name="T5" fmla="*/ 3 h 8"/>
                <a:gd name="T6" fmla="*/ 3 w 15"/>
                <a:gd name="T7" fmla="*/ 0 h 8"/>
                <a:gd name="T8" fmla="*/ 3 w 15"/>
                <a:gd name="T9" fmla="*/ 0 h 8"/>
                <a:gd name="T10" fmla="*/ 15 w 15"/>
                <a:gd name="T11" fmla="*/ 8 h 8"/>
                <a:gd name="T12" fmla="*/ 15 w 15"/>
                <a:gd name="T13" fmla="*/ 8 h 8"/>
                <a:gd name="T14" fmla="*/ 2 w 1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9" name="Freeform 45"/>
            <p:cNvSpPr>
              <a:spLocks/>
            </p:cNvSpPr>
            <p:nvPr userDrawn="1"/>
          </p:nvSpPr>
          <p:spPr bwMode="auto">
            <a:xfrm>
              <a:off x="2667" y="2131"/>
              <a:ext cx="66" cy="87"/>
            </a:xfrm>
            <a:custGeom>
              <a:avLst/>
              <a:gdLst>
                <a:gd name="T0" fmla="*/ 28 w 28"/>
                <a:gd name="T1" fmla="*/ 6 h 37"/>
                <a:gd name="T2" fmla="*/ 23 w 28"/>
                <a:gd name="T3" fmla="*/ 1 h 37"/>
                <a:gd name="T4" fmla="*/ 2 w 28"/>
                <a:gd name="T5" fmla="*/ 0 h 37"/>
                <a:gd name="T6" fmla="*/ 0 w 28"/>
                <a:gd name="T7" fmla="*/ 11 h 37"/>
                <a:gd name="T8" fmla="*/ 2 w 28"/>
                <a:gd name="T9" fmla="*/ 25 h 37"/>
                <a:gd name="T10" fmla="*/ 12 w 28"/>
                <a:gd name="T11" fmla="*/ 37 h 37"/>
                <a:gd name="T12" fmla="*/ 14 w 28"/>
                <a:gd name="T13" fmla="*/ 34 h 37"/>
                <a:gd name="T14" fmla="*/ 26 w 28"/>
                <a:gd name="T15" fmla="*/ 13 h 37"/>
                <a:gd name="T16" fmla="*/ 28 w 28"/>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0" name="Freeform 46"/>
            <p:cNvSpPr>
              <a:spLocks/>
            </p:cNvSpPr>
            <p:nvPr userDrawn="1"/>
          </p:nvSpPr>
          <p:spPr bwMode="auto">
            <a:xfrm>
              <a:off x="2676" y="2142"/>
              <a:ext cx="45" cy="59"/>
            </a:xfrm>
            <a:custGeom>
              <a:avLst/>
              <a:gdLst>
                <a:gd name="T0" fmla="*/ 19 w 19"/>
                <a:gd name="T1" fmla="*/ 4 h 25"/>
                <a:gd name="T2" fmla="*/ 8 w 19"/>
                <a:gd name="T3" fmla="*/ 23 h 25"/>
                <a:gd name="T4" fmla="*/ 7 w 19"/>
                <a:gd name="T5" fmla="*/ 25 h 25"/>
                <a:gd name="T6" fmla="*/ 2 w 19"/>
                <a:gd name="T7" fmla="*/ 16 h 25"/>
                <a:gd name="T8" fmla="*/ 0 w 19"/>
                <a:gd name="T9" fmla="*/ 6 h 25"/>
                <a:gd name="T10" fmla="*/ 1 w 19"/>
                <a:gd name="T11" fmla="*/ 0 h 25"/>
                <a:gd name="T12" fmla="*/ 16 w 19"/>
                <a:gd name="T13" fmla="*/ 1 h 25"/>
                <a:gd name="T14" fmla="*/ 19 w 19"/>
                <a:gd name="T15" fmla="*/ 2 h 25"/>
                <a:gd name="T16" fmla="*/ 19 w 19"/>
                <a:gd name="T17"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1" name="Freeform 47"/>
            <p:cNvSpPr>
              <a:spLocks/>
            </p:cNvSpPr>
            <p:nvPr userDrawn="1"/>
          </p:nvSpPr>
          <p:spPr bwMode="auto">
            <a:xfrm>
              <a:off x="2757" y="2128"/>
              <a:ext cx="66" cy="90"/>
            </a:xfrm>
            <a:custGeom>
              <a:avLst/>
              <a:gdLst>
                <a:gd name="T0" fmla="*/ 1 w 28"/>
                <a:gd name="T1" fmla="*/ 12 h 38"/>
                <a:gd name="T2" fmla="*/ 14 w 28"/>
                <a:gd name="T3" fmla="*/ 36 h 38"/>
                <a:gd name="T4" fmla="*/ 16 w 28"/>
                <a:gd name="T5" fmla="*/ 38 h 38"/>
                <a:gd name="T6" fmla="*/ 25 w 28"/>
                <a:gd name="T7" fmla="*/ 27 h 38"/>
                <a:gd name="T8" fmla="*/ 28 w 28"/>
                <a:gd name="T9" fmla="*/ 12 h 38"/>
                <a:gd name="T10" fmla="*/ 26 w 28"/>
                <a:gd name="T11" fmla="*/ 0 h 38"/>
                <a:gd name="T12" fmla="*/ 5 w 28"/>
                <a:gd name="T13" fmla="*/ 3 h 38"/>
                <a:gd name="T14" fmla="*/ 0 w 28"/>
                <a:gd name="T15" fmla="*/ 7 h 38"/>
                <a:gd name="T16" fmla="*/ 1 w 28"/>
                <a:gd name="T1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2" name="Freeform 48"/>
            <p:cNvSpPr>
              <a:spLocks/>
            </p:cNvSpPr>
            <p:nvPr userDrawn="1"/>
          </p:nvSpPr>
          <p:spPr bwMode="auto">
            <a:xfrm>
              <a:off x="2768" y="2142"/>
              <a:ext cx="45" cy="59"/>
            </a:xfrm>
            <a:custGeom>
              <a:avLst/>
              <a:gdLst>
                <a:gd name="T0" fmla="*/ 10 w 19"/>
                <a:gd name="T1" fmla="*/ 22 h 25"/>
                <a:gd name="T2" fmla="*/ 1 w 19"/>
                <a:gd name="T3" fmla="*/ 4 h 25"/>
                <a:gd name="T4" fmla="*/ 0 w 19"/>
                <a:gd name="T5" fmla="*/ 2 h 25"/>
                <a:gd name="T6" fmla="*/ 2 w 19"/>
                <a:gd name="T7" fmla="*/ 1 h 25"/>
                <a:gd name="T8" fmla="*/ 17 w 19"/>
                <a:gd name="T9" fmla="*/ 0 h 25"/>
                <a:gd name="T10" fmla="*/ 19 w 19"/>
                <a:gd name="T11" fmla="*/ 4 h 25"/>
                <a:gd name="T12" fmla="*/ 17 w 19"/>
                <a:gd name="T13" fmla="*/ 17 h 25"/>
                <a:gd name="T14" fmla="*/ 12 w 19"/>
                <a:gd name="T15" fmla="*/ 25 h 25"/>
                <a:gd name="T16" fmla="*/ 10 w 19"/>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3" name="Freeform 49"/>
            <p:cNvSpPr>
              <a:spLocks/>
            </p:cNvSpPr>
            <p:nvPr userDrawn="1"/>
          </p:nvSpPr>
          <p:spPr bwMode="auto">
            <a:xfrm>
              <a:off x="2702" y="2164"/>
              <a:ext cx="85" cy="73"/>
            </a:xfrm>
            <a:custGeom>
              <a:avLst/>
              <a:gdLst>
                <a:gd name="T0" fmla="*/ 15 w 36"/>
                <a:gd name="T1" fmla="*/ 2 h 31"/>
                <a:gd name="T2" fmla="*/ 1 w 36"/>
                <a:gd name="T3" fmla="*/ 23 h 31"/>
                <a:gd name="T4" fmla="*/ 0 w 36"/>
                <a:gd name="T5" fmla="*/ 25 h 31"/>
                <a:gd name="T6" fmla="*/ 17 w 36"/>
                <a:gd name="T7" fmla="*/ 31 h 31"/>
                <a:gd name="T8" fmla="*/ 27 w 36"/>
                <a:gd name="T9" fmla="*/ 30 h 31"/>
                <a:gd name="T10" fmla="*/ 36 w 36"/>
                <a:gd name="T11" fmla="*/ 25 h 31"/>
                <a:gd name="T12" fmla="*/ 35 w 36"/>
                <a:gd name="T13" fmla="*/ 23 h 31"/>
                <a:gd name="T14" fmla="*/ 21 w 36"/>
                <a:gd name="T15" fmla="*/ 3 h 31"/>
                <a:gd name="T16" fmla="*/ 18 w 36"/>
                <a:gd name="T17" fmla="*/ 0 h 31"/>
                <a:gd name="T18" fmla="*/ 15 w 36"/>
                <a:gd name="T19"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4" name="Freeform 50"/>
            <p:cNvSpPr>
              <a:spLocks/>
            </p:cNvSpPr>
            <p:nvPr userDrawn="1"/>
          </p:nvSpPr>
          <p:spPr bwMode="auto">
            <a:xfrm>
              <a:off x="2719" y="2180"/>
              <a:ext cx="52" cy="45"/>
            </a:xfrm>
            <a:custGeom>
              <a:avLst/>
              <a:gdLst>
                <a:gd name="T0" fmla="*/ 1 w 22"/>
                <a:gd name="T1" fmla="*/ 14 h 19"/>
                <a:gd name="T2" fmla="*/ 10 w 22"/>
                <a:gd name="T3" fmla="*/ 1 h 19"/>
                <a:gd name="T4" fmla="*/ 11 w 22"/>
                <a:gd name="T5" fmla="*/ 0 h 19"/>
                <a:gd name="T6" fmla="*/ 12 w 22"/>
                <a:gd name="T7" fmla="*/ 1 h 19"/>
                <a:gd name="T8" fmla="*/ 21 w 22"/>
                <a:gd name="T9" fmla="*/ 14 h 19"/>
                <a:gd name="T10" fmla="*/ 22 w 22"/>
                <a:gd name="T11" fmla="*/ 17 h 19"/>
                <a:gd name="T12" fmla="*/ 10 w 22"/>
                <a:gd name="T13" fmla="*/ 19 h 19"/>
                <a:gd name="T14" fmla="*/ 0 w 22"/>
                <a:gd name="T15" fmla="*/ 16 h 19"/>
                <a:gd name="T16" fmla="*/ 1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5" name="Freeform 51"/>
            <p:cNvSpPr>
              <a:spLocks noEditPoints="1"/>
            </p:cNvSpPr>
            <p:nvPr userDrawn="1"/>
          </p:nvSpPr>
          <p:spPr bwMode="auto">
            <a:xfrm>
              <a:off x="2825" y="2279"/>
              <a:ext cx="24" cy="24"/>
            </a:xfrm>
            <a:custGeom>
              <a:avLst/>
              <a:gdLst>
                <a:gd name="T0" fmla="*/ 1 w 10"/>
                <a:gd name="T1" fmla="*/ 5 h 10"/>
                <a:gd name="T2" fmla="*/ 5 w 10"/>
                <a:gd name="T3" fmla="*/ 1 h 10"/>
                <a:gd name="T4" fmla="*/ 9 w 10"/>
                <a:gd name="T5" fmla="*/ 5 h 10"/>
                <a:gd name="T6" fmla="*/ 5 w 10"/>
                <a:gd name="T7" fmla="*/ 9 h 10"/>
                <a:gd name="T8" fmla="*/ 1 w 10"/>
                <a:gd name="T9" fmla="*/ 5 h 10"/>
                <a:gd name="T10" fmla="*/ 5 w 10"/>
                <a:gd name="T11" fmla="*/ 10 h 10"/>
                <a:gd name="T12" fmla="*/ 10 w 10"/>
                <a:gd name="T13" fmla="*/ 5 h 10"/>
                <a:gd name="T14" fmla="*/ 5 w 10"/>
                <a:gd name="T15" fmla="*/ 0 h 10"/>
                <a:gd name="T16" fmla="*/ 0 w 10"/>
                <a:gd name="T17" fmla="*/ 5 h 10"/>
                <a:gd name="T18" fmla="*/ 5 w 10"/>
                <a:gd name="T19" fmla="*/ 10 h 10"/>
                <a:gd name="T20" fmla="*/ 4 w 10"/>
                <a:gd name="T21" fmla="*/ 5 h 10"/>
                <a:gd name="T22" fmla="*/ 5 w 10"/>
                <a:gd name="T23" fmla="*/ 5 h 10"/>
                <a:gd name="T24" fmla="*/ 6 w 10"/>
                <a:gd name="T25" fmla="*/ 8 h 10"/>
                <a:gd name="T26" fmla="*/ 7 w 10"/>
                <a:gd name="T27" fmla="*/ 8 h 10"/>
                <a:gd name="T28" fmla="*/ 6 w 10"/>
                <a:gd name="T29" fmla="*/ 5 h 10"/>
                <a:gd name="T30" fmla="*/ 7 w 10"/>
                <a:gd name="T31" fmla="*/ 4 h 10"/>
                <a:gd name="T32" fmla="*/ 5 w 10"/>
                <a:gd name="T33" fmla="*/ 2 h 10"/>
                <a:gd name="T34" fmla="*/ 3 w 10"/>
                <a:gd name="T35" fmla="*/ 2 h 10"/>
                <a:gd name="T36" fmla="*/ 3 w 10"/>
                <a:gd name="T37" fmla="*/ 8 h 10"/>
                <a:gd name="T38" fmla="*/ 4 w 10"/>
                <a:gd name="T39" fmla="*/ 8 h 10"/>
                <a:gd name="T40" fmla="*/ 4 w 10"/>
                <a:gd name="T41" fmla="*/ 5 h 10"/>
                <a:gd name="T42" fmla="*/ 4 w 10"/>
                <a:gd name="T43" fmla="*/ 5 h 10"/>
                <a:gd name="T44" fmla="*/ 4 w 10"/>
                <a:gd name="T45" fmla="*/ 3 h 10"/>
                <a:gd name="T46" fmla="*/ 5 w 10"/>
                <a:gd name="T47" fmla="*/ 3 h 10"/>
                <a:gd name="T48" fmla="*/ 6 w 10"/>
                <a:gd name="T49" fmla="*/ 4 h 10"/>
                <a:gd name="T50" fmla="*/ 5 w 10"/>
                <a:gd name="T51" fmla="*/ 5 h 10"/>
                <a:gd name="T52" fmla="*/ 4 w 10"/>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6" name="Freeform 52"/>
            <p:cNvSpPr>
              <a:spLocks noEditPoints="1"/>
            </p:cNvSpPr>
            <p:nvPr userDrawn="1"/>
          </p:nvSpPr>
          <p:spPr bwMode="auto">
            <a:xfrm>
              <a:off x="3099" y="2279"/>
              <a:ext cx="22" cy="24"/>
            </a:xfrm>
            <a:custGeom>
              <a:avLst/>
              <a:gdLst>
                <a:gd name="T0" fmla="*/ 1 w 9"/>
                <a:gd name="T1" fmla="*/ 5 h 10"/>
                <a:gd name="T2" fmla="*/ 5 w 9"/>
                <a:gd name="T3" fmla="*/ 1 h 10"/>
                <a:gd name="T4" fmla="*/ 8 w 9"/>
                <a:gd name="T5" fmla="*/ 5 h 10"/>
                <a:gd name="T6" fmla="*/ 5 w 9"/>
                <a:gd name="T7" fmla="*/ 9 h 10"/>
                <a:gd name="T8" fmla="*/ 1 w 9"/>
                <a:gd name="T9" fmla="*/ 5 h 10"/>
                <a:gd name="T10" fmla="*/ 5 w 9"/>
                <a:gd name="T11" fmla="*/ 10 h 10"/>
                <a:gd name="T12" fmla="*/ 9 w 9"/>
                <a:gd name="T13" fmla="*/ 5 h 10"/>
                <a:gd name="T14" fmla="*/ 5 w 9"/>
                <a:gd name="T15" fmla="*/ 0 h 10"/>
                <a:gd name="T16" fmla="*/ 0 w 9"/>
                <a:gd name="T17" fmla="*/ 5 h 10"/>
                <a:gd name="T18" fmla="*/ 5 w 9"/>
                <a:gd name="T19" fmla="*/ 10 h 10"/>
                <a:gd name="T20" fmla="*/ 4 w 9"/>
                <a:gd name="T21" fmla="*/ 5 h 10"/>
                <a:gd name="T22" fmla="*/ 5 w 9"/>
                <a:gd name="T23" fmla="*/ 5 h 10"/>
                <a:gd name="T24" fmla="*/ 6 w 9"/>
                <a:gd name="T25" fmla="*/ 8 h 10"/>
                <a:gd name="T26" fmla="*/ 7 w 9"/>
                <a:gd name="T27" fmla="*/ 8 h 10"/>
                <a:gd name="T28" fmla="*/ 5 w 9"/>
                <a:gd name="T29" fmla="*/ 5 h 10"/>
                <a:gd name="T30" fmla="*/ 7 w 9"/>
                <a:gd name="T31" fmla="*/ 4 h 10"/>
                <a:gd name="T32" fmla="*/ 5 w 9"/>
                <a:gd name="T33" fmla="*/ 2 h 10"/>
                <a:gd name="T34" fmla="*/ 3 w 9"/>
                <a:gd name="T35" fmla="*/ 2 h 10"/>
                <a:gd name="T36" fmla="*/ 3 w 9"/>
                <a:gd name="T37" fmla="*/ 8 h 10"/>
                <a:gd name="T38" fmla="*/ 4 w 9"/>
                <a:gd name="T39" fmla="*/ 8 h 10"/>
                <a:gd name="T40" fmla="*/ 4 w 9"/>
                <a:gd name="T41" fmla="*/ 5 h 10"/>
                <a:gd name="T42" fmla="*/ 4 w 9"/>
                <a:gd name="T43" fmla="*/ 5 h 10"/>
                <a:gd name="T44" fmla="*/ 4 w 9"/>
                <a:gd name="T45" fmla="*/ 3 h 10"/>
                <a:gd name="T46" fmla="*/ 5 w 9"/>
                <a:gd name="T47" fmla="*/ 3 h 10"/>
                <a:gd name="T48" fmla="*/ 6 w 9"/>
                <a:gd name="T49" fmla="*/ 4 h 10"/>
                <a:gd name="T50" fmla="*/ 5 w 9"/>
                <a:gd name="T51" fmla="*/ 5 h 10"/>
                <a:gd name="T52" fmla="*/ 4 w 9"/>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7" name="Freeform 53"/>
            <p:cNvSpPr>
              <a:spLocks/>
            </p:cNvSpPr>
            <p:nvPr userDrawn="1"/>
          </p:nvSpPr>
          <p:spPr bwMode="auto">
            <a:xfrm>
              <a:off x="2927" y="2015"/>
              <a:ext cx="229" cy="290"/>
            </a:xfrm>
            <a:custGeom>
              <a:avLst/>
              <a:gdLst>
                <a:gd name="T0" fmla="*/ 7 w 97"/>
                <a:gd name="T1" fmla="*/ 0 h 123"/>
                <a:gd name="T2" fmla="*/ 8 w 97"/>
                <a:gd name="T3" fmla="*/ 0 h 123"/>
                <a:gd name="T4" fmla="*/ 50 w 97"/>
                <a:gd name="T5" fmla="*/ 10 h 123"/>
                <a:gd name="T6" fmla="*/ 89 w 97"/>
                <a:gd name="T7" fmla="*/ 0 h 123"/>
                <a:gd name="T8" fmla="*/ 90 w 97"/>
                <a:gd name="T9" fmla="*/ 1 h 123"/>
                <a:gd name="T10" fmla="*/ 97 w 97"/>
                <a:gd name="T11" fmla="*/ 38 h 123"/>
                <a:gd name="T12" fmla="*/ 50 w 97"/>
                <a:gd name="T13" fmla="*/ 123 h 123"/>
                <a:gd name="T14" fmla="*/ 50 w 97"/>
                <a:gd name="T15" fmla="*/ 123 h 123"/>
                <a:gd name="T16" fmla="*/ 0 w 97"/>
                <a:gd name="T17" fmla="*/ 34 h 123"/>
                <a:gd name="T18" fmla="*/ 7 w 97"/>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8" name="Freeform 54"/>
            <p:cNvSpPr>
              <a:spLocks/>
            </p:cNvSpPr>
            <p:nvPr userDrawn="1"/>
          </p:nvSpPr>
          <p:spPr bwMode="auto">
            <a:xfrm>
              <a:off x="2946" y="2043"/>
              <a:ext cx="191" cy="241"/>
            </a:xfrm>
            <a:custGeom>
              <a:avLst/>
              <a:gdLst>
                <a:gd name="T0" fmla="*/ 4 w 81"/>
                <a:gd name="T1" fmla="*/ 0 h 102"/>
                <a:gd name="T2" fmla="*/ 4 w 81"/>
                <a:gd name="T3" fmla="*/ 0 h 102"/>
                <a:gd name="T4" fmla="*/ 0 w 81"/>
                <a:gd name="T5" fmla="*/ 25 h 102"/>
                <a:gd name="T6" fmla="*/ 42 w 81"/>
                <a:gd name="T7" fmla="*/ 102 h 102"/>
                <a:gd name="T8" fmla="*/ 42 w 81"/>
                <a:gd name="T9" fmla="*/ 102 h 102"/>
                <a:gd name="T10" fmla="*/ 81 w 81"/>
                <a:gd name="T11" fmla="*/ 28 h 102"/>
                <a:gd name="T12" fmla="*/ 76 w 81"/>
                <a:gd name="T13" fmla="*/ 0 h 102"/>
                <a:gd name="T14" fmla="*/ 76 w 81"/>
                <a:gd name="T15" fmla="*/ 0 h 102"/>
                <a:gd name="T16" fmla="*/ 41 w 81"/>
                <a:gd name="T17" fmla="*/ 7 h 102"/>
                <a:gd name="T18" fmla="*/ 4 w 81"/>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9" name="Freeform 55"/>
            <p:cNvSpPr>
              <a:spLocks/>
            </p:cNvSpPr>
            <p:nvPr userDrawn="1"/>
          </p:nvSpPr>
          <p:spPr bwMode="auto">
            <a:xfrm>
              <a:off x="2960" y="2058"/>
              <a:ext cx="165" cy="212"/>
            </a:xfrm>
            <a:custGeom>
              <a:avLst/>
              <a:gdLst>
                <a:gd name="T0" fmla="*/ 2 w 70"/>
                <a:gd name="T1" fmla="*/ 0 h 90"/>
                <a:gd name="T2" fmla="*/ 3 w 70"/>
                <a:gd name="T3" fmla="*/ 0 h 90"/>
                <a:gd name="T4" fmla="*/ 36 w 70"/>
                <a:gd name="T5" fmla="*/ 5 h 90"/>
                <a:gd name="T6" fmla="*/ 67 w 70"/>
                <a:gd name="T7" fmla="*/ 0 h 90"/>
                <a:gd name="T8" fmla="*/ 67 w 70"/>
                <a:gd name="T9" fmla="*/ 1 h 90"/>
                <a:gd name="T10" fmla="*/ 70 w 70"/>
                <a:gd name="T11" fmla="*/ 21 h 90"/>
                <a:gd name="T12" fmla="*/ 36 w 70"/>
                <a:gd name="T13" fmla="*/ 90 h 90"/>
                <a:gd name="T14" fmla="*/ 36 w 70"/>
                <a:gd name="T15" fmla="*/ 90 h 90"/>
                <a:gd name="T16" fmla="*/ 0 w 70"/>
                <a:gd name="T17" fmla="*/ 18 h 90"/>
                <a:gd name="T18" fmla="*/ 2 w 70"/>
                <a:gd name="T1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0" name="Freeform 56"/>
            <p:cNvSpPr>
              <a:spLocks/>
            </p:cNvSpPr>
            <p:nvPr userDrawn="1"/>
          </p:nvSpPr>
          <p:spPr bwMode="auto">
            <a:xfrm>
              <a:off x="3031" y="2142"/>
              <a:ext cx="19" cy="22"/>
            </a:xfrm>
            <a:custGeom>
              <a:avLst/>
              <a:gdLst>
                <a:gd name="T0" fmla="*/ 8 w 8"/>
                <a:gd name="T1" fmla="*/ 9 h 9"/>
                <a:gd name="T2" fmla="*/ 8 w 8"/>
                <a:gd name="T3" fmla="*/ 1 h 9"/>
                <a:gd name="T4" fmla="*/ 1 w 8"/>
                <a:gd name="T5" fmla="*/ 0 h 9"/>
                <a:gd name="T6" fmla="*/ 0 w 8"/>
                <a:gd name="T7" fmla="*/ 1 h 9"/>
                <a:gd name="T8" fmla="*/ 8 w 8"/>
                <a:gd name="T9" fmla="*/ 9 h 9"/>
              </a:gdLst>
              <a:ahLst/>
              <a:cxnLst>
                <a:cxn ang="0">
                  <a:pos x="T0" y="T1"/>
                </a:cxn>
                <a:cxn ang="0">
                  <a:pos x="T2" y="T3"/>
                </a:cxn>
                <a:cxn ang="0">
                  <a:pos x="T4" y="T5"/>
                </a:cxn>
                <a:cxn ang="0">
                  <a:pos x="T6" y="T7"/>
                </a:cxn>
                <a:cxn ang="0">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1" name="Freeform 57"/>
            <p:cNvSpPr>
              <a:spLocks/>
            </p:cNvSpPr>
            <p:nvPr userDrawn="1"/>
          </p:nvSpPr>
          <p:spPr bwMode="auto">
            <a:xfrm>
              <a:off x="3000" y="2088"/>
              <a:ext cx="73" cy="73"/>
            </a:xfrm>
            <a:custGeom>
              <a:avLst/>
              <a:gdLst>
                <a:gd name="T0" fmla="*/ 23 w 31"/>
                <a:gd name="T1" fmla="*/ 25 h 31"/>
                <a:gd name="T2" fmla="*/ 23 w 31"/>
                <a:gd name="T3" fmla="*/ 31 h 31"/>
                <a:gd name="T4" fmla="*/ 31 w 31"/>
                <a:gd name="T5" fmla="*/ 23 h 31"/>
                <a:gd name="T6" fmla="*/ 7 w 31"/>
                <a:gd name="T7" fmla="*/ 9 h 31"/>
                <a:gd name="T8" fmla="*/ 8 w 31"/>
                <a:gd name="T9" fmla="*/ 7 h 31"/>
                <a:gd name="T10" fmla="*/ 13 w 31"/>
                <a:gd name="T11" fmla="*/ 8 h 31"/>
                <a:gd name="T12" fmla="*/ 16 w 31"/>
                <a:gd name="T13" fmla="*/ 7 h 31"/>
                <a:gd name="T14" fmla="*/ 11 w 31"/>
                <a:gd name="T15" fmla="*/ 5 h 31"/>
                <a:gd name="T16" fmla="*/ 11 w 31"/>
                <a:gd name="T17" fmla="*/ 5 h 31"/>
                <a:gd name="T18" fmla="*/ 18 w 31"/>
                <a:gd name="T19" fmla="*/ 4 h 31"/>
                <a:gd name="T20" fmla="*/ 15 w 31"/>
                <a:gd name="T21" fmla="*/ 1 h 31"/>
                <a:gd name="T22" fmla="*/ 10 w 31"/>
                <a:gd name="T23" fmla="*/ 0 h 31"/>
                <a:gd name="T24" fmla="*/ 0 w 31"/>
                <a:gd name="T25" fmla="*/ 9 h 31"/>
                <a:gd name="T26" fmla="*/ 10 w 31"/>
                <a:gd name="T27" fmla="*/ 20 h 31"/>
                <a:gd name="T28" fmla="*/ 18 w 31"/>
                <a:gd name="T29" fmla="*/ 21 h 31"/>
                <a:gd name="T30" fmla="*/ 23 w 31"/>
                <a:gd name="T31"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2" name="Freeform 58"/>
            <p:cNvSpPr>
              <a:spLocks/>
            </p:cNvSpPr>
            <p:nvPr userDrawn="1"/>
          </p:nvSpPr>
          <p:spPr bwMode="auto">
            <a:xfrm>
              <a:off x="3033" y="2079"/>
              <a:ext cx="40" cy="37"/>
            </a:xfrm>
            <a:custGeom>
              <a:avLst/>
              <a:gdLst>
                <a:gd name="T0" fmla="*/ 0 w 17"/>
                <a:gd name="T1" fmla="*/ 14 h 16"/>
                <a:gd name="T2" fmla="*/ 0 w 17"/>
                <a:gd name="T3" fmla="*/ 15 h 16"/>
                <a:gd name="T4" fmla="*/ 8 w 17"/>
                <a:gd name="T5" fmla="*/ 16 h 16"/>
                <a:gd name="T6" fmla="*/ 9 w 17"/>
                <a:gd name="T7" fmla="*/ 16 h 16"/>
                <a:gd name="T8" fmla="*/ 17 w 17"/>
                <a:gd name="T9" fmla="*/ 9 h 16"/>
                <a:gd name="T10" fmla="*/ 17 w 17"/>
                <a:gd name="T11" fmla="*/ 7 h 16"/>
                <a:gd name="T12" fmla="*/ 15 w 17"/>
                <a:gd name="T13" fmla="*/ 4 h 16"/>
                <a:gd name="T14" fmla="*/ 13 w 17"/>
                <a:gd name="T15" fmla="*/ 5 h 16"/>
                <a:gd name="T16" fmla="*/ 10 w 17"/>
                <a:gd name="T17" fmla="*/ 7 h 16"/>
                <a:gd name="T18" fmla="*/ 9 w 17"/>
                <a:gd name="T19" fmla="*/ 8 h 16"/>
                <a:gd name="T20" fmla="*/ 8 w 17"/>
                <a:gd name="T21" fmla="*/ 5 h 16"/>
                <a:gd name="T22" fmla="*/ 6 w 17"/>
                <a:gd name="T23" fmla="*/ 2 h 16"/>
                <a:gd name="T24" fmla="*/ 3 w 17"/>
                <a:gd name="T25" fmla="*/ 1 h 16"/>
                <a:gd name="T26" fmla="*/ 2 w 17"/>
                <a:gd name="T27" fmla="*/ 0 h 16"/>
                <a:gd name="T28" fmla="*/ 1 w 17"/>
                <a:gd name="T29" fmla="*/ 1 h 16"/>
                <a:gd name="T30" fmla="*/ 1 w 17"/>
                <a:gd name="T31" fmla="*/ 3 h 16"/>
                <a:gd name="T32" fmla="*/ 6 w 17"/>
                <a:gd name="T33" fmla="*/ 8 h 16"/>
                <a:gd name="T34" fmla="*/ 5 w 17"/>
                <a:gd name="T35" fmla="*/ 10 h 16"/>
                <a:gd name="T36" fmla="*/ 6 w 17"/>
                <a:gd name="T37" fmla="*/ 10 h 16"/>
                <a:gd name="T38" fmla="*/ 7 w 17"/>
                <a:gd name="T39" fmla="*/ 11 h 16"/>
                <a:gd name="T40" fmla="*/ 6 w 17"/>
                <a:gd name="T41" fmla="*/ 12 h 16"/>
                <a:gd name="T42" fmla="*/ 5 w 17"/>
                <a:gd name="T43" fmla="*/ 12 h 16"/>
                <a:gd name="T44" fmla="*/ 5 w 17"/>
                <a:gd name="T45" fmla="*/ 12 h 16"/>
                <a:gd name="T46" fmla="*/ 4 w 17"/>
                <a:gd name="T47" fmla="*/ 12 h 16"/>
                <a:gd name="T48" fmla="*/ 0 w 17"/>
                <a:gd name="T49"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3" name="Freeform 59"/>
            <p:cNvSpPr>
              <a:spLocks/>
            </p:cNvSpPr>
            <p:nvPr userDrawn="1"/>
          </p:nvSpPr>
          <p:spPr bwMode="auto">
            <a:xfrm>
              <a:off x="3031" y="2091"/>
              <a:ext cx="4" cy="4"/>
            </a:xfrm>
            <a:custGeom>
              <a:avLst/>
              <a:gdLst>
                <a:gd name="T0" fmla="*/ 0 w 2"/>
                <a:gd name="T1" fmla="*/ 0 h 2"/>
                <a:gd name="T2" fmla="*/ 2 w 2"/>
                <a:gd name="T3" fmla="*/ 1 h 2"/>
                <a:gd name="T4" fmla="*/ 2 w 2"/>
                <a:gd name="T5" fmla="*/ 1 h 2"/>
                <a:gd name="T6" fmla="*/ 1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4" name="Freeform 60"/>
            <p:cNvSpPr>
              <a:spLocks/>
            </p:cNvSpPr>
            <p:nvPr userDrawn="1"/>
          </p:nvSpPr>
          <p:spPr bwMode="auto">
            <a:xfrm>
              <a:off x="3021" y="2154"/>
              <a:ext cx="48" cy="45"/>
            </a:xfrm>
            <a:custGeom>
              <a:avLst/>
              <a:gdLst>
                <a:gd name="T0" fmla="*/ 2 w 20"/>
                <a:gd name="T1" fmla="*/ 0 h 19"/>
                <a:gd name="T2" fmla="*/ 2 w 20"/>
                <a:gd name="T3" fmla="*/ 0 h 19"/>
                <a:gd name="T4" fmla="*/ 0 w 20"/>
                <a:gd name="T5" fmla="*/ 4 h 19"/>
                <a:gd name="T6" fmla="*/ 7 w 20"/>
                <a:gd name="T7" fmla="*/ 11 h 19"/>
                <a:gd name="T8" fmla="*/ 12 w 20"/>
                <a:gd name="T9" fmla="*/ 11 h 19"/>
                <a:gd name="T10" fmla="*/ 15 w 20"/>
                <a:gd name="T11" fmla="*/ 14 h 19"/>
                <a:gd name="T12" fmla="*/ 15 w 20"/>
                <a:gd name="T13" fmla="*/ 19 h 19"/>
                <a:gd name="T14" fmla="*/ 20 w 20"/>
                <a:gd name="T15" fmla="*/ 13 h 19"/>
                <a:gd name="T16" fmla="*/ 2 w 2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5"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6" name="Freeform 62"/>
            <p:cNvSpPr>
              <a:spLocks/>
            </p:cNvSpPr>
            <p:nvPr userDrawn="1"/>
          </p:nvSpPr>
          <p:spPr bwMode="auto">
            <a:xfrm>
              <a:off x="3026" y="2190"/>
              <a:ext cx="35" cy="42"/>
            </a:xfrm>
            <a:custGeom>
              <a:avLst/>
              <a:gdLst>
                <a:gd name="T0" fmla="*/ 3 w 15"/>
                <a:gd name="T1" fmla="*/ 1 h 18"/>
                <a:gd name="T2" fmla="*/ 4 w 15"/>
                <a:gd name="T3" fmla="*/ 0 h 18"/>
                <a:gd name="T4" fmla="*/ 0 w 15"/>
                <a:gd name="T5" fmla="*/ 5 h 18"/>
                <a:gd name="T6" fmla="*/ 12 w 15"/>
                <a:gd name="T7" fmla="*/ 17 h 18"/>
                <a:gd name="T8" fmla="*/ 12 w 15"/>
                <a:gd name="T9" fmla="*/ 17 h 18"/>
                <a:gd name="T10" fmla="*/ 12 w 15"/>
                <a:gd name="T11" fmla="*/ 18 h 18"/>
                <a:gd name="T12" fmla="*/ 15 w 15"/>
                <a:gd name="T13" fmla="*/ 13 h 18"/>
                <a:gd name="T14" fmla="*/ 3 w 15"/>
                <a:gd name="T15" fmla="*/ 1 h 18"/>
                <a:gd name="T16" fmla="*/ 3 w 15"/>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7" name="Freeform 63"/>
            <p:cNvSpPr>
              <a:spLocks/>
            </p:cNvSpPr>
            <p:nvPr userDrawn="1"/>
          </p:nvSpPr>
          <p:spPr bwMode="auto">
            <a:xfrm>
              <a:off x="3040" y="2223"/>
              <a:ext cx="10" cy="33"/>
            </a:xfrm>
            <a:custGeom>
              <a:avLst/>
              <a:gdLst>
                <a:gd name="T0" fmla="*/ 0 w 4"/>
                <a:gd name="T1" fmla="*/ 0 h 14"/>
                <a:gd name="T2" fmla="*/ 0 w 4"/>
                <a:gd name="T3" fmla="*/ 11 h 14"/>
                <a:gd name="T4" fmla="*/ 2 w 4"/>
                <a:gd name="T5" fmla="*/ 14 h 14"/>
                <a:gd name="T6" fmla="*/ 4 w 4"/>
                <a:gd name="T7" fmla="*/ 11 h 14"/>
                <a:gd name="T8" fmla="*/ 4 w 4"/>
                <a:gd name="T9" fmla="*/ 4 h 14"/>
                <a:gd name="T10" fmla="*/ 3 w 4"/>
                <a:gd name="T11" fmla="*/ 1 h 14"/>
                <a:gd name="T12" fmla="*/ 0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8" name="Freeform 64"/>
            <p:cNvSpPr>
              <a:spLocks/>
            </p:cNvSpPr>
            <p:nvPr userDrawn="1"/>
          </p:nvSpPr>
          <p:spPr bwMode="auto">
            <a:xfrm>
              <a:off x="3033" y="2232"/>
              <a:ext cx="5" cy="17"/>
            </a:xfrm>
            <a:custGeom>
              <a:avLst/>
              <a:gdLst>
                <a:gd name="T0" fmla="*/ 2 w 2"/>
                <a:gd name="T1" fmla="*/ 4 h 7"/>
                <a:gd name="T2" fmla="*/ 1 w 2"/>
                <a:gd name="T3" fmla="*/ 0 h 7"/>
                <a:gd name="T4" fmla="*/ 0 w 2"/>
                <a:gd name="T5" fmla="*/ 4 h 7"/>
                <a:gd name="T6" fmla="*/ 1 w 2"/>
                <a:gd name="T7" fmla="*/ 7 h 7"/>
                <a:gd name="T8" fmla="*/ 2 w 2"/>
                <a:gd name="T9" fmla="*/ 5 h 7"/>
                <a:gd name="T10" fmla="*/ 2 w 2"/>
                <a:gd name="T11" fmla="*/ 4 h 7"/>
              </a:gdLst>
              <a:ahLst/>
              <a:cxnLst>
                <a:cxn ang="0">
                  <a:pos x="T0" y="T1"/>
                </a:cxn>
                <a:cxn ang="0">
                  <a:pos x="T2" y="T3"/>
                </a:cxn>
                <a:cxn ang="0">
                  <a:pos x="T4" y="T5"/>
                </a:cxn>
                <a:cxn ang="0">
                  <a:pos x="T6" y="T7"/>
                </a:cxn>
                <a:cxn ang="0">
                  <a:pos x="T8" y="T9"/>
                </a:cxn>
                <a:cxn ang="0">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pic>
        <p:nvPicPr>
          <p:cNvPr id="6217" name="Picture 7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8956550"/>
      </p:ext>
    </p:extLst>
  </p:cSld>
  <p:clrMapOvr>
    <a:masterClrMapping/>
  </p:clrMapOvr>
  <p:timing>
    <p:tnLst>
      <p:par>
        <p:cTn id="1" dur="indefinite" restart="never" nodeType="tmRoot"/>
      </p:par>
    </p:tnLst>
  </p:timing>
</p:sldLayout>
</file>

<file path=ppt/slideLayouts/slideLayout4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EDF76F1-3ADF-4FF3-BBE1-21AFC1841CD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35997566"/>
      </p:ext>
    </p:extLst>
  </p:cSld>
  <p:clrMapOvr>
    <a:masterClrMapping/>
  </p:clrMapOvr>
</p:sldLayout>
</file>

<file path=ppt/slideLayouts/slideLayout4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817B59D-71DD-4F2B-B9E4-5BA463B755A1}"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15098451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83391324"/>
      </p:ext>
    </p:extLst>
  </p:cSld>
  <p:clrMapOvr>
    <a:masterClrMapping/>
  </p:clrMapOvr>
</p:sldLayout>
</file>

<file path=ppt/slideLayouts/slideLayout4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F6C61F49-8CB0-4A24-842A-D81DBFBCC9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78573265"/>
      </p:ext>
    </p:extLst>
  </p:cSld>
  <p:clrMapOvr>
    <a:masterClrMapping/>
  </p:clrMapOvr>
</p:sldLayout>
</file>

<file path=ppt/slideLayouts/slideLayout4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8BD3891-CA03-4F0A-A7DB-2E19A50AFF36}"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30710412"/>
      </p:ext>
    </p:extLst>
  </p:cSld>
  <p:clrMapOvr>
    <a:masterClrMapping/>
  </p:clrMapOvr>
</p:sldLayout>
</file>

<file path=ppt/slideLayouts/slideLayout4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1794AD0-A8AF-4149-86AC-681EB08F09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71728850"/>
      </p:ext>
    </p:extLst>
  </p:cSld>
  <p:clrMapOvr>
    <a:masterClrMapping/>
  </p:clrMapOvr>
</p:sldLayout>
</file>

<file path=ppt/slideLayouts/slideLayout4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7DF00EC-B206-47B2-A6CC-C472C79DD81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38148788"/>
      </p:ext>
    </p:extLst>
  </p:cSld>
  <p:clrMapOvr>
    <a:masterClrMapping/>
  </p:clrMapOvr>
</p:sldLayout>
</file>

<file path=ppt/slideLayouts/slideLayout4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7EE0F7F-2E36-4B62-B8BC-57DE6628369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53383480"/>
      </p:ext>
    </p:extLst>
  </p:cSld>
  <p:clrMapOvr>
    <a:masterClrMapping/>
  </p:clrMapOvr>
</p:sldLayout>
</file>

<file path=ppt/slideLayouts/slideLayout4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8DFAB88-3A06-4CA5-ABE7-E13840FCED9E}"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26407858"/>
      </p:ext>
    </p:extLst>
  </p:cSld>
  <p:clrMapOvr>
    <a:masterClrMapping/>
  </p:clrMapOvr>
</p:sldLayout>
</file>

<file path=ppt/slideLayouts/slideLayout4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C477533-F9E0-49EB-9CAE-BED2B8A0302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384437985"/>
      </p:ext>
    </p:extLst>
  </p:cSld>
  <p:clrMapOvr>
    <a:masterClrMapping/>
  </p:clrMapOvr>
</p:sldLayout>
</file>

<file path=ppt/slideLayouts/slideLayout4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BEBFF8F-1A5E-4C08-8DEF-14B1F6E5209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655978320"/>
      </p:ext>
    </p:extLst>
  </p:cSld>
  <p:clrMapOvr>
    <a:masterClrMapping/>
  </p:clrMapOvr>
</p:sldLayout>
</file>

<file path=ppt/slideLayouts/slideLayout48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9" name="Freeform 42"/>
            <p:cNvSpPr>
              <a:spLocks/>
            </p:cNvSpPr>
            <p:nvPr userDrawn="1"/>
          </p:nvSpPr>
          <p:spPr bwMode="auto">
            <a:xfrm>
              <a:off x="2674" y="2079"/>
              <a:ext cx="142" cy="45"/>
            </a:xfrm>
            <a:custGeom>
              <a:avLst/>
              <a:gdLst>
                <a:gd name="T0" fmla="*/ 2066 w 60"/>
                <a:gd name="T1" fmla="*/ 44652 h 19"/>
                <a:gd name="T2" fmla="*/ 49009 w 60"/>
                <a:gd name="T3" fmla="*/ 44652 h 19"/>
                <a:gd name="T4" fmla="*/ 64821 w 60"/>
                <a:gd name="T5" fmla="*/ 35458 h 19"/>
                <a:gd name="T6" fmla="*/ 61176 w 60"/>
                <a:gd name="T7" fmla="*/ 18853 h 19"/>
                <a:gd name="T8" fmla="*/ 69923 w 60"/>
                <a:gd name="T9" fmla="*/ 8784 h 19"/>
                <a:gd name="T10" fmla="*/ 78557 w 60"/>
                <a:gd name="T11" fmla="*/ 18853 h 19"/>
                <a:gd name="T12" fmla="*/ 71873 w 60"/>
                <a:gd name="T13" fmla="*/ 35458 h 19"/>
                <a:gd name="T14" fmla="*/ 86431 w 60"/>
                <a:gd name="T15" fmla="*/ 44652 h 19"/>
                <a:gd name="T16" fmla="*/ 131139 w 60"/>
                <a:gd name="T17" fmla="*/ 44652 h 19"/>
                <a:gd name="T18" fmla="*/ 139730 w 60"/>
                <a:gd name="T19" fmla="*/ 44652 h 19"/>
                <a:gd name="T20" fmla="*/ 109295 w 60"/>
                <a:gd name="T21" fmla="*/ 8784 h 19"/>
                <a:gd name="T22" fmla="*/ 69923 w 60"/>
                <a:gd name="T23" fmla="*/ 0 h 19"/>
                <a:gd name="T24" fmla="*/ 27389 w 60"/>
                <a:gd name="T25" fmla="*/ 8784 h 19"/>
                <a:gd name="T26" fmla="*/ 0 w 60"/>
                <a:gd name="T27" fmla="*/ 44652 h 19"/>
                <a:gd name="T28" fmla="*/ 2066 w 60"/>
                <a:gd name="T29" fmla="*/ 44652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 name="Freeform 43"/>
            <p:cNvSpPr>
              <a:spLocks/>
            </p:cNvSpPr>
            <p:nvPr userDrawn="1"/>
          </p:nvSpPr>
          <p:spPr bwMode="auto">
            <a:xfrm>
              <a:off x="2693" y="2093"/>
              <a:ext cx="35" cy="21"/>
            </a:xfrm>
            <a:custGeom>
              <a:avLst/>
              <a:gdLst>
                <a:gd name="T0" fmla="*/ 26297 w 15"/>
                <a:gd name="T1" fmla="*/ 16606 h 9"/>
                <a:gd name="T2" fmla="*/ 1932 w 15"/>
                <a:gd name="T3" fmla="*/ 16606 h 9"/>
                <a:gd name="T4" fmla="*/ 0 w 15"/>
                <a:gd name="T5" fmla="*/ 16606 h 9"/>
                <a:gd name="T6" fmla="*/ 26297 w 15"/>
                <a:gd name="T7" fmla="*/ 0 h 9"/>
                <a:gd name="T8" fmla="*/ 26297 w 15"/>
                <a:gd name="T9" fmla="*/ 0 h 9"/>
                <a:gd name="T10" fmla="*/ 26297 w 15"/>
                <a:gd name="T11" fmla="*/ 5957 h 9"/>
                <a:gd name="T12" fmla="*/ 30858 w 15"/>
                <a:gd name="T13" fmla="*/ 16606 h 9"/>
                <a:gd name="T14" fmla="*/ 26297 w 15"/>
                <a:gd name="T15" fmla="*/ 16606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1" name="Freeform 44"/>
            <p:cNvSpPr>
              <a:spLocks/>
            </p:cNvSpPr>
            <p:nvPr userDrawn="1"/>
          </p:nvSpPr>
          <p:spPr bwMode="auto">
            <a:xfrm>
              <a:off x="2759" y="2093"/>
              <a:ext cx="35" cy="19"/>
            </a:xfrm>
            <a:custGeom>
              <a:avLst/>
              <a:gdLst>
                <a:gd name="T0" fmla="*/ 4508 w 15"/>
                <a:gd name="T1" fmla="*/ 19183 h 8"/>
                <a:gd name="T2" fmla="*/ 1932 w 15"/>
                <a:gd name="T3" fmla="*/ 19183 h 8"/>
                <a:gd name="T4" fmla="*/ 5957 w 15"/>
                <a:gd name="T5" fmla="*/ 7192 h 8"/>
                <a:gd name="T6" fmla="*/ 5957 w 15"/>
                <a:gd name="T7" fmla="*/ 0 h 8"/>
                <a:gd name="T8" fmla="*/ 5957 w 15"/>
                <a:gd name="T9" fmla="*/ 0 h 8"/>
                <a:gd name="T10" fmla="*/ 30858 w 15"/>
                <a:gd name="T11" fmla="*/ 19183 h 8"/>
                <a:gd name="T12" fmla="*/ 30858 w 15"/>
                <a:gd name="T13" fmla="*/ 19183 h 8"/>
                <a:gd name="T14" fmla="*/ 4508 w 15"/>
                <a:gd name="T15" fmla="*/ 1918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2" name="Freeform 45"/>
            <p:cNvSpPr>
              <a:spLocks/>
            </p:cNvSpPr>
            <p:nvPr userDrawn="1"/>
          </p:nvSpPr>
          <p:spPr bwMode="auto">
            <a:xfrm>
              <a:off x="2667" y="2131"/>
              <a:ext cx="66" cy="87"/>
            </a:xfrm>
            <a:custGeom>
              <a:avLst/>
              <a:gdLst>
                <a:gd name="T0" fmla="*/ 63101 w 28"/>
                <a:gd name="T1" fmla="*/ 13142 h 37"/>
                <a:gd name="T2" fmla="*/ 51310 w 28"/>
                <a:gd name="T3" fmla="*/ 2013 h 37"/>
                <a:gd name="T4" fmla="*/ 4818 w 28"/>
                <a:gd name="T5" fmla="*/ 0 h 37"/>
                <a:gd name="T6" fmla="*/ 0 w 28"/>
                <a:gd name="T7" fmla="*/ 24155 h 37"/>
                <a:gd name="T8" fmla="*/ 4818 w 28"/>
                <a:gd name="T9" fmla="*/ 55266 h 37"/>
                <a:gd name="T10" fmla="*/ 26770 w 28"/>
                <a:gd name="T11" fmla="*/ 81434 h 37"/>
                <a:gd name="T12" fmla="*/ 31576 w 28"/>
                <a:gd name="T13" fmla="*/ 74672 h 37"/>
                <a:gd name="T14" fmla="*/ 58134 w 28"/>
                <a:gd name="T15" fmla="*/ 29044 h 37"/>
                <a:gd name="T16" fmla="*/ 63101 w 28"/>
                <a:gd name="T17" fmla="*/ 1314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3" name="Freeform 46"/>
            <p:cNvSpPr>
              <a:spLocks/>
            </p:cNvSpPr>
            <p:nvPr userDrawn="1"/>
          </p:nvSpPr>
          <p:spPr bwMode="auto">
            <a:xfrm>
              <a:off x="2676" y="2142"/>
              <a:ext cx="45" cy="59"/>
            </a:xfrm>
            <a:custGeom>
              <a:avLst/>
              <a:gdLst>
                <a:gd name="T0" fmla="*/ 44652 w 19"/>
                <a:gd name="T1" fmla="*/ 8621 h 25"/>
                <a:gd name="T2" fmla="*/ 18853 w 19"/>
                <a:gd name="T3" fmla="*/ 51842 h 25"/>
                <a:gd name="T4" fmla="*/ 16766 w 19"/>
                <a:gd name="T5" fmla="*/ 56675 h 25"/>
                <a:gd name="T6" fmla="*/ 4903 w 19"/>
                <a:gd name="T7" fmla="*/ 36608 h 25"/>
                <a:gd name="T8" fmla="*/ 0 w 19"/>
                <a:gd name="T9" fmla="*/ 13461 h 25"/>
                <a:gd name="T10" fmla="*/ 2070 w 19"/>
                <a:gd name="T11" fmla="*/ 0 h 25"/>
                <a:gd name="T12" fmla="*/ 37573 w 19"/>
                <a:gd name="T13" fmla="*/ 2048 h 25"/>
                <a:gd name="T14" fmla="*/ 44652 w 19"/>
                <a:gd name="T15" fmla="*/ 4833 h 25"/>
                <a:gd name="T16" fmla="*/ 44652 w 19"/>
                <a:gd name="T17" fmla="*/ 8621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4" name="Freeform 47"/>
            <p:cNvSpPr>
              <a:spLocks/>
            </p:cNvSpPr>
            <p:nvPr userDrawn="1"/>
          </p:nvSpPr>
          <p:spPr bwMode="auto">
            <a:xfrm>
              <a:off x="2757" y="2128"/>
              <a:ext cx="66" cy="90"/>
            </a:xfrm>
            <a:custGeom>
              <a:avLst/>
              <a:gdLst>
                <a:gd name="T0" fmla="*/ 2044 w 28"/>
                <a:gd name="T1" fmla="*/ 27502 h 38"/>
                <a:gd name="T2" fmla="*/ 31576 w 28"/>
                <a:gd name="T3" fmla="*/ 83979 h 38"/>
                <a:gd name="T4" fmla="*/ 36399 w 28"/>
                <a:gd name="T5" fmla="*/ 88989 h 38"/>
                <a:gd name="T6" fmla="*/ 56251 w 28"/>
                <a:gd name="T7" fmla="*/ 63561 h 38"/>
                <a:gd name="T8" fmla="*/ 63101 w 28"/>
                <a:gd name="T9" fmla="*/ 27502 h 38"/>
                <a:gd name="T10" fmla="*/ 58134 w 28"/>
                <a:gd name="T11" fmla="*/ 0 h 38"/>
                <a:gd name="T12" fmla="*/ 11357 w 28"/>
                <a:gd name="T13" fmla="*/ 7079 h 38"/>
                <a:gd name="T14" fmla="*/ 0 w 28"/>
                <a:gd name="T15" fmla="*/ 16766 h 38"/>
                <a:gd name="T16" fmla="*/ 2044 w 28"/>
                <a:gd name="T17" fmla="*/ 2750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5" name="Freeform 48"/>
            <p:cNvSpPr>
              <a:spLocks/>
            </p:cNvSpPr>
            <p:nvPr userDrawn="1"/>
          </p:nvSpPr>
          <p:spPr bwMode="auto">
            <a:xfrm>
              <a:off x="2768" y="2142"/>
              <a:ext cx="45" cy="59"/>
            </a:xfrm>
            <a:custGeom>
              <a:avLst/>
              <a:gdLst>
                <a:gd name="T0" fmla="*/ 23845 w 19"/>
                <a:gd name="T1" fmla="*/ 50065 h 25"/>
                <a:gd name="T2" fmla="*/ 2070 w 19"/>
                <a:gd name="T3" fmla="*/ 8621 h 25"/>
                <a:gd name="T4" fmla="*/ 0 w 19"/>
                <a:gd name="T5" fmla="*/ 4833 h 25"/>
                <a:gd name="T6" fmla="*/ 4903 w 19"/>
                <a:gd name="T7" fmla="*/ 2048 h 25"/>
                <a:gd name="T8" fmla="*/ 39709 w 19"/>
                <a:gd name="T9" fmla="*/ 0 h 25"/>
                <a:gd name="T10" fmla="*/ 44652 w 19"/>
                <a:gd name="T11" fmla="*/ 8621 h 25"/>
                <a:gd name="T12" fmla="*/ 39709 w 19"/>
                <a:gd name="T13" fmla="*/ 38369 h 25"/>
                <a:gd name="T14" fmla="*/ 27502 w 19"/>
                <a:gd name="T15" fmla="*/ 56675 h 25"/>
                <a:gd name="T16" fmla="*/ 23845 w 19"/>
                <a:gd name="T17" fmla="*/ 50065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6" name="Freeform 49"/>
            <p:cNvSpPr>
              <a:spLocks/>
            </p:cNvSpPr>
            <p:nvPr userDrawn="1"/>
          </p:nvSpPr>
          <p:spPr bwMode="auto">
            <a:xfrm>
              <a:off x="2702" y="2164"/>
              <a:ext cx="85" cy="73"/>
            </a:xfrm>
            <a:custGeom>
              <a:avLst/>
              <a:gdLst>
                <a:gd name="T0" fmla="*/ 33974 w 36"/>
                <a:gd name="T1" fmla="*/ 4769 h 31"/>
                <a:gd name="T2" fmla="*/ 2052 w 36"/>
                <a:gd name="T3" fmla="*/ 50978 h 31"/>
                <a:gd name="T4" fmla="*/ 0 w 36"/>
                <a:gd name="T5" fmla="*/ 55746 h 31"/>
                <a:gd name="T6" fmla="*/ 38451 w 36"/>
                <a:gd name="T7" fmla="*/ 69089 h 31"/>
                <a:gd name="T8" fmla="*/ 61854 w 36"/>
                <a:gd name="T9" fmla="*/ 66976 h 31"/>
                <a:gd name="T10" fmla="*/ 82334 w 36"/>
                <a:gd name="T11" fmla="*/ 55746 h 31"/>
                <a:gd name="T12" fmla="*/ 80216 w 36"/>
                <a:gd name="T13" fmla="*/ 50978 h 31"/>
                <a:gd name="T14" fmla="*/ 48363 w 36"/>
                <a:gd name="T15" fmla="*/ 6466 h 31"/>
                <a:gd name="T16" fmla="*/ 41740 w 36"/>
                <a:gd name="T17" fmla="*/ 0 h 31"/>
                <a:gd name="T18" fmla="*/ 33974 w 36"/>
                <a:gd name="T19" fmla="*/ 4769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7" name="Freeform 50"/>
            <p:cNvSpPr>
              <a:spLocks/>
            </p:cNvSpPr>
            <p:nvPr userDrawn="1"/>
          </p:nvSpPr>
          <p:spPr bwMode="auto">
            <a:xfrm>
              <a:off x="2719" y="2180"/>
              <a:ext cx="52" cy="45"/>
            </a:xfrm>
            <a:custGeom>
              <a:avLst/>
              <a:gdLst>
                <a:gd name="T0" fmla="*/ 2061 w 22"/>
                <a:gd name="T1" fmla="*/ 32630 h 19"/>
                <a:gd name="T2" fmla="*/ 23532 w 22"/>
                <a:gd name="T3" fmla="*/ 2070 h 19"/>
                <a:gd name="T4" fmla="*/ 25090 w 22"/>
                <a:gd name="T5" fmla="*/ 0 h 19"/>
                <a:gd name="T6" fmla="*/ 27213 w 22"/>
                <a:gd name="T7" fmla="*/ 2070 h 19"/>
                <a:gd name="T8" fmla="*/ 48632 w 22"/>
                <a:gd name="T9" fmla="*/ 32630 h 19"/>
                <a:gd name="T10" fmla="*/ 50745 w 22"/>
                <a:gd name="T11" fmla="*/ 39709 h 19"/>
                <a:gd name="T12" fmla="*/ 23532 w 22"/>
                <a:gd name="T13" fmla="*/ 44652 h 19"/>
                <a:gd name="T14" fmla="*/ 0 w 22"/>
                <a:gd name="T15" fmla="*/ 37573 h 19"/>
                <a:gd name="T16" fmla="*/ 2061 w 22"/>
                <a:gd name="T17" fmla="*/ 3263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8" name="Freeform 51"/>
            <p:cNvSpPr>
              <a:spLocks noEditPoints="1"/>
            </p:cNvSpPr>
            <p:nvPr userDrawn="1"/>
          </p:nvSpPr>
          <p:spPr bwMode="auto">
            <a:xfrm>
              <a:off x="2825" y="2279"/>
              <a:ext cx="24" cy="24"/>
            </a:xfrm>
            <a:custGeom>
              <a:avLst/>
              <a:gdLst>
                <a:gd name="T0" fmla="*/ 2321 w 10"/>
                <a:gd name="T1" fmla="*/ 13368 h 10"/>
                <a:gd name="T2" fmla="*/ 13368 w 10"/>
                <a:gd name="T3" fmla="*/ 2321 h 10"/>
                <a:gd name="T4" fmla="*/ 24290 w 10"/>
                <a:gd name="T5" fmla="*/ 13368 h 10"/>
                <a:gd name="T6" fmla="*/ 13368 w 10"/>
                <a:gd name="T7" fmla="*/ 24290 h 10"/>
                <a:gd name="T8" fmla="*/ 2321 w 10"/>
                <a:gd name="T9" fmla="*/ 13368 h 10"/>
                <a:gd name="T10" fmla="*/ 13368 w 10"/>
                <a:gd name="T11" fmla="*/ 26611 h 10"/>
                <a:gd name="T12" fmla="*/ 26611 w 10"/>
                <a:gd name="T13" fmla="*/ 13368 h 10"/>
                <a:gd name="T14" fmla="*/ 13368 w 10"/>
                <a:gd name="T15" fmla="*/ 0 h 10"/>
                <a:gd name="T16" fmla="*/ 0 w 10"/>
                <a:gd name="T17" fmla="*/ 13368 h 10"/>
                <a:gd name="T18" fmla="*/ 13368 w 10"/>
                <a:gd name="T19" fmla="*/ 26611 h 10"/>
                <a:gd name="T20" fmla="*/ 11088 w 10"/>
                <a:gd name="T21" fmla="*/ 13368 h 10"/>
                <a:gd name="T22" fmla="*/ 13368 w 10"/>
                <a:gd name="T23" fmla="*/ 13368 h 10"/>
                <a:gd name="T24" fmla="*/ 15691 w 10"/>
                <a:gd name="T25" fmla="*/ 21041 h 10"/>
                <a:gd name="T26" fmla="*/ 18720 w 10"/>
                <a:gd name="T27" fmla="*/ 21041 h 10"/>
                <a:gd name="T28" fmla="*/ 15691 w 10"/>
                <a:gd name="T29" fmla="*/ 13368 h 10"/>
                <a:gd name="T30" fmla="*/ 18720 w 10"/>
                <a:gd name="T31" fmla="*/ 11088 h 10"/>
                <a:gd name="T32" fmla="*/ 13368 w 10"/>
                <a:gd name="T33" fmla="*/ 5570 h 10"/>
                <a:gd name="T34" fmla="*/ 7800 w 10"/>
                <a:gd name="T35" fmla="*/ 5570 h 10"/>
                <a:gd name="T36" fmla="*/ 7800 w 10"/>
                <a:gd name="T37" fmla="*/ 21041 h 10"/>
                <a:gd name="T38" fmla="*/ 11088 w 10"/>
                <a:gd name="T39" fmla="*/ 21041 h 10"/>
                <a:gd name="T40" fmla="*/ 11088 w 10"/>
                <a:gd name="T41" fmla="*/ 13368 h 10"/>
                <a:gd name="T42" fmla="*/ 11088 w 10"/>
                <a:gd name="T43" fmla="*/ 13368 h 10"/>
                <a:gd name="T44" fmla="*/ 11088 w 10"/>
                <a:gd name="T45" fmla="*/ 7800 h 10"/>
                <a:gd name="T46" fmla="*/ 13368 w 10"/>
                <a:gd name="T47" fmla="*/ 7800 h 10"/>
                <a:gd name="T48" fmla="*/ 15691 w 10"/>
                <a:gd name="T49" fmla="*/ 11088 h 10"/>
                <a:gd name="T50" fmla="*/ 13368 w 10"/>
                <a:gd name="T51" fmla="*/ 13368 h 10"/>
                <a:gd name="T52" fmla="*/ 11088 w 10"/>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9" name="Freeform 52"/>
            <p:cNvSpPr>
              <a:spLocks noEditPoints="1"/>
            </p:cNvSpPr>
            <p:nvPr userDrawn="1"/>
          </p:nvSpPr>
          <p:spPr bwMode="auto">
            <a:xfrm>
              <a:off x="3099" y="2279"/>
              <a:ext cx="22" cy="24"/>
            </a:xfrm>
            <a:custGeom>
              <a:avLst/>
              <a:gdLst>
                <a:gd name="T0" fmla="*/ 2540 w 9"/>
                <a:gd name="T1" fmla="*/ 13368 h 10"/>
                <a:gd name="T2" fmla="*/ 15178 w 9"/>
                <a:gd name="T3" fmla="*/ 2321 h 10"/>
                <a:gd name="T4" fmla="*/ 25562 w 9"/>
                <a:gd name="T5" fmla="*/ 13368 h 10"/>
                <a:gd name="T6" fmla="*/ 15178 w 9"/>
                <a:gd name="T7" fmla="*/ 24290 h 10"/>
                <a:gd name="T8" fmla="*/ 2540 w 9"/>
                <a:gd name="T9" fmla="*/ 13368 h 10"/>
                <a:gd name="T10" fmla="*/ 15178 w 9"/>
                <a:gd name="T11" fmla="*/ 26611 h 10"/>
                <a:gd name="T12" fmla="*/ 28204 w 9"/>
                <a:gd name="T13" fmla="*/ 13368 h 10"/>
                <a:gd name="T14" fmla="*/ 15178 w 9"/>
                <a:gd name="T15" fmla="*/ 0 h 10"/>
                <a:gd name="T16" fmla="*/ 0 w 9"/>
                <a:gd name="T17" fmla="*/ 13368 h 10"/>
                <a:gd name="T18" fmla="*/ 15178 w 9"/>
                <a:gd name="T19" fmla="*/ 26611 h 10"/>
                <a:gd name="T20" fmla="*/ 12560 w 9"/>
                <a:gd name="T21" fmla="*/ 13368 h 10"/>
                <a:gd name="T22" fmla="*/ 15178 w 9"/>
                <a:gd name="T23" fmla="*/ 13368 h 10"/>
                <a:gd name="T24" fmla="*/ 19204 w 9"/>
                <a:gd name="T25" fmla="*/ 21041 h 10"/>
                <a:gd name="T26" fmla="*/ 21995 w 9"/>
                <a:gd name="T27" fmla="*/ 21041 h 10"/>
                <a:gd name="T28" fmla="*/ 15178 w 9"/>
                <a:gd name="T29" fmla="*/ 13368 h 10"/>
                <a:gd name="T30" fmla="*/ 21995 w 9"/>
                <a:gd name="T31" fmla="*/ 11088 h 10"/>
                <a:gd name="T32" fmla="*/ 15178 w 9"/>
                <a:gd name="T33" fmla="*/ 5570 h 10"/>
                <a:gd name="T34" fmla="*/ 8998 w 9"/>
                <a:gd name="T35" fmla="*/ 5570 h 10"/>
                <a:gd name="T36" fmla="*/ 8998 w 9"/>
                <a:gd name="T37" fmla="*/ 21041 h 10"/>
                <a:gd name="T38" fmla="*/ 12560 w 9"/>
                <a:gd name="T39" fmla="*/ 21041 h 10"/>
                <a:gd name="T40" fmla="*/ 12560 w 9"/>
                <a:gd name="T41" fmla="*/ 13368 h 10"/>
                <a:gd name="T42" fmla="*/ 12560 w 9"/>
                <a:gd name="T43" fmla="*/ 13368 h 10"/>
                <a:gd name="T44" fmla="*/ 12560 w 9"/>
                <a:gd name="T45" fmla="*/ 7800 h 10"/>
                <a:gd name="T46" fmla="*/ 15178 w 9"/>
                <a:gd name="T47" fmla="*/ 7800 h 10"/>
                <a:gd name="T48" fmla="*/ 19204 w 9"/>
                <a:gd name="T49" fmla="*/ 11088 h 10"/>
                <a:gd name="T50" fmla="*/ 15178 w 9"/>
                <a:gd name="T51" fmla="*/ 13368 h 10"/>
                <a:gd name="T52" fmla="*/ 12560 w 9"/>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0" name="Freeform 53"/>
            <p:cNvSpPr>
              <a:spLocks/>
            </p:cNvSpPr>
            <p:nvPr userDrawn="1"/>
          </p:nvSpPr>
          <p:spPr bwMode="auto">
            <a:xfrm>
              <a:off x="2927" y="2015"/>
              <a:ext cx="229" cy="290"/>
            </a:xfrm>
            <a:custGeom>
              <a:avLst/>
              <a:gdLst>
                <a:gd name="T0" fmla="*/ 16276 w 97"/>
                <a:gd name="T1" fmla="*/ 0 h 123"/>
                <a:gd name="T2" fmla="*/ 18332 w 97"/>
                <a:gd name="T3" fmla="*/ 0 h 123"/>
                <a:gd name="T4" fmla="*/ 114094 w 97"/>
                <a:gd name="T5" fmla="*/ 23030 h 123"/>
                <a:gd name="T6" fmla="*/ 202781 w 97"/>
                <a:gd name="T7" fmla="*/ 0 h 123"/>
                <a:gd name="T8" fmla="*/ 204308 w 97"/>
                <a:gd name="T9" fmla="*/ 2047 h 123"/>
                <a:gd name="T10" fmla="*/ 221105 w 97"/>
                <a:gd name="T11" fmla="*/ 85901 h 123"/>
                <a:gd name="T12" fmla="*/ 114094 w 97"/>
                <a:gd name="T13" fmla="*/ 277054 h 123"/>
                <a:gd name="T14" fmla="*/ 114094 w 97"/>
                <a:gd name="T15" fmla="*/ 277054 h 123"/>
                <a:gd name="T16" fmla="*/ 0 w 97"/>
                <a:gd name="T17" fmla="*/ 76635 h 123"/>
                <a:gd name="T18" fmla="*/ 16276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1" name="Freeform 54"/>
            <p:cNvSpPr>
              <a:spLocks/>
            </p:cNvSpPr>
            <p:nvPr userDrawn="1"/>
          </p:nvSpPr>
          <p:spPr bwMode="auto">
            <a:xfrm>
              <a:off x="2946" y="2043"/>
              <a:ext cx="191" cy="241"/>
            </a:xfrm>
            <a:custGeom>
              <a:avLst/>
              <a:gdLst>
                <a:gd name="T0" fmla="*/ 8602 w 81"/>
                <a:gd name="T1" fmla="*/ 0 h 102"/>
                <a:gd name="T2" fmla="*/ 8602 w 81"/>
                <a:gd name="T3" fmla="*/ 0 h 102"/>
                <a:gd name="T4" fmla="*/ 0 w 81"/>
                <a:gd name="T5" fmla="*/ 57060 h 102"/>
                <a:gd name="T6" fmla="*/ 94413 w 81"/>
                <a:gd name="T7" fmla="*/ 233860 h 102"/>
                <a:gd name="T8" fmla="*/ 94413 w 81"/>
                <a:gd name="T9" fmla="*/ 233860 h 102"/>
                <a:gd name="T10" fmla="*/ 182405 w 81"/>
                <a:gd name="T11" fmla="*/ 64193 h 102"/>
                <a:gd name="T12" fmla="*/ 171035 w 81"/>
                <a:gd name="T13" fmla="*/ 0 h 102"/>
                <a:gd name="T14" fmla="*/ 171035 w 81"/>
                <a:gd name="T15" fmla="*/ 0 h 102"/>
                <a:gd name="T16" fmla="*/ 92812 w 81"/>
                <a:gd name="T17" fmla="*/ 16485 h 102"/>
                <a:gd name="T18" fmla="*/ 8602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2" name="Freeform 55"/>
            <p:cNvSpPr>
              <a:spLocks/>
            </p:cNvSpPr>
            <p:nvPr userDrawn="1"/>
          </p:nvSpPr>
          <p:spPr bwMode="auto">
            <a:xfrm>
              <a:off x="2960" y="2058"/>
              <a:ext cx="165" cy="212"/>
            </a:xfrm>
            <a:custGeom>
              <a:avLst/>
              <a:gdLst>
                <a:gd name="T0" fmla="*/ 4818 w 70"/>
                <a:gd name="T1" fmla="*/ 0 h 90"/>
                <a:gd name="T2" fmla="*/ 6850 w 70"/>
                <a:gd name="T3" fmla="*/ 0 h 90"/>
                <a:gd name="T4" fmla="*/ 80753 w 70"/>
                <a:gd name="T5" fmla="*/ 11241 h 90"/>
                <a:gd name="T6" fmla="*/ 150400 w 70"/>
                <a:gd name="T7" fmla="*/ 0 h 90"/>
                <a:gd name="T8" fmla="*/ 150400 w 70"/>
                <a:gd name="T9" fmla="*/ 2026 h 90"/>
                <a:gd name="T10" fmla="*/ 157316 w 70"/>
                <a:gd name="T11" fmla="*/ 46270 h 90"/>
                <a:gd name="T12" fmla="*/ 80753 w 70"/>
                <a:gd name="T13" fmla="*/ 200733 h 90"/>
                <a:gd name="T14" fmla="*/ 80753 w 70"/>
                <a:gd name="T15" fmla="*/ 200733 h 90"/>
                <a:gd name="T16" fmla="*/ 0 w 70"/>
                <a:gd name="T17" fmla="*/ 39811 h 90"/>
                <a:gd name="T18" fmla="*/ 4818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3" name="Freeform 56"/>
            <p:cNvSpPr>
              <a:spLocks/>
            </p:cNvSpPr>
            <p:nvPr userDrawn="1"/>
          </p:nvSpPr>
          <p:spPr bwMode="auto">
            <a:xfrm>
              <a:off x="3031" y="2142"/>
              <a:ext cx="19" cy="22"/>
            </a:xfrm>
            <a:custGeom>
              <a:avLst/>
              <a:gdLst>
                <a:gd name="T0" fmla="*/ 19183 w 8"/>
                <a:gd name="T1" fmla="*/ 28204 h 9"/>
                <a:gd name="T2" fmla="*/ 19183 w 8"/>
                <a:gd name="T3" fmla="*/ 2540 h 9"/>
                <a:gd name="T4" fmla="*/ 2199 w 8"/>
                <a:gd name="T5" fmla="*/ 0 h 9"/>
                <a:gd name="T6" fmla="*/ 0 w 8"/>
                <a:gd name="T7" fmla="*/ 2540 h 9"/>
                <a:gd name="T8" fmla="*/ 19183 w 8"/>
                <a:gd name="T9" fmla="*/ 2820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4" name="Freeform 57"/>
            <p:cNvSpPr>
              <a:spLocks/>
            </p:cNvSpPr>
            <p:nvPr userDrawn="1"/>
          </p:nvSpPr>
          <p:spPr bwMode="auto">
            <a:xfrm>
              <a:off x="3000" y="2088"/>
              <a:ext cx="73" cy="73"/>
            </a:xfrm>
            <a:custGeom>
              <a:avLst/>
              <a:gdLst>
                <a:gd name="T0" fmla="*/ 50978 w 31"/>
                <a:gd name="T1" fmla="*/ 55746 h 31"/>
                <a:gd name="T2" fmla="*/ 50978 w 31"/>
                <a:gd name="T3" fmla="*/ 69089 h 31"/>
                <a:gd name="T4" fmla="*/ 69089 w 31"/>
                <a:gd name="T5" fmla="*/ 50978 h 31"/>
                <a:gd name="T6" fmla="*/ 15226 w 31"/>
                <a:gd name="T7" fmla="*/ 19613 h 31"/>
                <a:gd name="T8" fmla="*/ 18111 w 31"/>
                <a:gd name="T9" fmla="*/ 15226 h 31"/>
                <a:gd name="T10" fmla="*/ 29339 w 31"/>
                <a:gd name="T11" fmla="*/ 18111 h 31"/>
                <a:gd name="T12" fmla="*/ 35855 w 31"/>
                <a:gd name="T13" fmla="*/ 15226 h 31"/>
                <a:gd name="T14" fmla="*/ 24537 w 31"/>
                <a:gd name="T15" fmla="*/ 11230 h 31"/>
                <a:gd name="T16" fmla="*/ 24537 w 31"/>
                <a:gd name="T17" fmla="*/ 11230 h 31"/>
                <a:gd name="T18" fmla="*/ 39759 w 31"/>
                <a:gd name="T19" fmla="*/ 8329 h 31"/>
                <a:gd name="T20" fmla="*/ 32866 w 31"/>
                <a:gd name="T21" fmla="*/ 2025 h 31"/>
                <a:gd name="T22" fmla="*/ 22880 w 31"/>
                <a:gd name="T23" fmla="*/ 0 h 31"/>
                <a:gd name="T24" fmla="*/ 0 w 31"/>
                <a:gd name="T25" fmla="*/ 19613 h 31"/>
                <a:gd name="T26" fmla="*/ 22880 w 31"/>
                <a:gd name="T27" fmla="*/ 44528 h 31"/>
                <a:gd name="T28" fmla="*/ 39759 w 31"/>
                <a:gd name="T29" fmla="*/ 46185 h 31"/>
                <a:gd name="T30" fmla="*/ 50978 w 31"/>
                <a:gd name="T31" fmla="*/ 55746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5" name="Freeform 58"/>
            <p:cNvSpPr>
              <a:spLocks/>
            </p:cNvSpPr>
            <p:nvPr userDrawn="1"/>
          </p:nvSpPr>
          <p:spPr bwMode="auto">
            <a:xfrm>
              <a:off x="3033" y="2079"/>
              <a:ext cx="40" cy="37"/>
            </a:xfrm>
            <a:custGeom>
              <a:avLst/>
              <a:gdLst>
                <a:gd name="T0" fmla="*/ 0 w 17"/>
                <a:gd name="T1" fmla="*/ 26108 h 16"/>
                <a:gd name="T2" fmla="*/ 0 w 17"/>
                <a:gd name="T3" fmla="*/ 28566 h 16"/>
                <a:gd name="T4" fmla="*/ 17965 w 17"/>
                <a:gd name="T5" fmla="*/ 30433 h 16"/>
                <a:gd name="T6" fmla="*/ 19555 w 17"/>
                <a:gd name="T7" fmla="*/ 30433 h 16"/>
                <a:gd name="T8" fmla="*/ 37515 w 17"/>
                <a:gd name="T9" fmla="*/ 17279 h 16"/>
                <a:gd name="T10" fmla="*/ 37515 w 17"/>
                <a:gd name="T11" fmla="*/ 13160 h 16"/>
                <a:gd name="T12" fmla="*/ 32736 w 17"/>
                <a:gd name="T13" fmla="*/ 7472 h 16"/>
                <a:gd name="T14" fmla="*/ 29205 w 17"/>
                <a:gd name="T15" fmla="*/ 9921 h 16"/>
                <a:gd name="T16" fmla="*/ 22433 w 17"/>
                <a:gd name="T17" fmla="*/ 13160 h 16"/>
                <a:gd name="T18" fmla="*/ 19555 w 17"/>
                <a:gd name="T19" fmla="*/ 15621 h 16"/>
                <a:gd name="T20" fmla="*/ 17965 w 17"/>
                <a:gd name="T21" fmla="*/ 9921 h 16"/>
                <a:gd name="T22" fmla="*/ 13275 w 17"/>
                <a:gd name="T23" fmla="*/ 4290 h 16"/>
                <a:gd name="T24" fmla="*/ 6412 w 17"/>
                <a:gd name="T25" fmla="*/ 1855 h 16"/>
                <a:gd name="T26" fmla="*/ 4755 w 17"/>
                <a:gd name="T27" fmla="*/ 0 h 16"/>
                <a:gd name="T28" fmla="*/ 2021 w 17"/>
                <a:gd name="T29" fmla="*/ 1855 h 16"/>
                <a:gd name="T30" fmla="*/ 2021 w 17"/>
                <a:gd name="T31" fmla="*/ 5691 h 16"/>
                <a:gd name="T32" fmla="*/ 13275 w 17"/>
                <a:gd name="T33" fmla="*/ 15621 h 16"/>
                <a:gd name="T34" fmla="*/ 11188 w 17"/>
                <a:gd name="T35" fmla="*/ 18787 h 16"/>
                <a:gd name="T36" fmla="*/ 13275 w 17"/>
                <a:gd name="T37" fmla="*/ 18787 h 16"/>
                <a:gd name="T38" fmla="*/ 15087 w 17"/>
                <a:gd name="T39" fmla="*/ 20503 h 16"/>
                <a:gd name="T40" fmla="*/ 13275 w 17"/>
                <a:gd name="T41" fmla="*/ 22942 h 16"/>
                <a:gd name="T42" fmla="*/ 11188 w 17"/>
                <a:gd name="T43" fmla="*/ 22942 h 16"/>
                <a:gd name="T44" fmla="*/ 11188 w 17"/>
                <a:gd name="T45" fmla="*/ 22942 h 16"/>
                <a:gd name="T46" fmla="*/ 8311 w 17"/>
                <a:gd name="T47" fmla="*/ 22942 h 16"/>
                <a:gd name="T48" fmla="*/ 0 w 17"/>
                <a:gd name="T49" fmla="*/ 26108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6" name="Freeform 59"/>
            <p:cNvSpPr>
              <a:spLocks/>
            </p:cNvSpPr>
            <p:nvPr userDrawn="1"/>
          </p:nvSpPr>
          <p:spPr bwMode="auto">
            <a:xfrm>
              <a:off x="3031" y="2091"/>
              <a:ext cx="4" cy="4"/>
            </a:xfrm>
            <a:custGeom>
              <a:avLst/>
              <a:gdLst>
                <a:gd name="T0" fmla="*/ 0 w 2"/>
                <a:gd name="T1" fmla="*/ 0 h 2"/>
                <a:gd name="T2" fmla="*/ 1024 w 2"/>
                <a:gd name="T3" fmla="*/ 512 h 2"/>
                <a:gd name="T4" fmla="*/ 1024 w 2"/>
                <a:gd name="T5" fmla="*/ 512 h 2"/>
                <a:gd name="T6" fmla="*/ 512 w 2"/>
                <a:gd name="T7" fmla="*/ 1024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7" name="Freeform 60"/>
            <p:cNvSpPr>
              <a:spLocks/>
            </p:cNvSpPr>
            <p:nvPr userDrawn="1"/>
          </p:nvSpPr>
          <p:spPr bwMode="auto">
            <a:xfrm>
              <a:off x="3021" y="2154"/>
              <a:ext cx="48" cy="45"/>
            </a:xfrm>
            <a:custGeom>
              <a:avLst/>
              <a:gdLst>
                <a:gd name="T0" fmla="*/ 5570 w 20"/>
                <a:gd name="T1" fmla="*/ 0 h 19"/>
                <a:gd name="T2" fmla="*/ 5570 w 20"/>
                <a:gd name="T3" fmla="*/ 0 h 19"/>
                <a:gd name="T4" fmla="*/ 0 w 20"/>
                <a:gd name="T5" fmla="*/ 8784 h 19"/>
                <a:gd name="T6" fmla="*/ 18720 w 20"/>
                <a:gd name="T7" fmla="*/ 25932 h 19"/>
                <a:gd name="T8" fmla="*/ 32083 w 20"/>
                <a:gd name="T9" fmla="*/ 25932 h 19"/>
                <a:gd name="T10" fmla="*/ 39341 w 20"/>
                <a:gd name="T11" fmla="*/ 32630 h 19"/>
                <a:gd name="T12" fmla="*/ 39341 w 20"/>
                <a:gd name="T13" fmla="*/ 44652 h 19"/>
                <a:gd name="T14" fmla="*/ 52728 w 20"/>
                <a:gd name="T15" fmla="*/ 30555 h 19"/>
                <a:gd name="T16" fmla="*/ 5570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9" name="Freeform 62"/>
            <p:cNvSpPr>
              <a:spLocks/>
            </p:cNvSpPr>
            <p:nvPr userDrawn="1"/>
          </p:nvSpPr>
          <p:spPr bwMode="auto">
            <a:xfrm>
              <a:off x="3026" y="2190"/>
              <a:ext cx="35" cy="42"/>
            </a:xfrm>
            <a:custGeom>
              <a:avLst/>
              <a:gdLst>
                <a:gd name="T0" fmla="*/ 5957 w 15"/>
                <a:gd name="T1" fmla="*/ 1932 h 18"/>
                <a:gd name="T2" fmla="*/ 7889 w 15"/>
                <a:gd name="T3" fmla="*/ 0 h 18"/>
                <a:gd name="T4" fmla="*/ 0 w 15"/>
                <a:gd name="T5" fmla="*/ 10519 h 18"/>
                <a:gd name="T6" fmla="*/ 24544 w 15"/>
                <a:gd name="T7" fmla="*/ 35014 h 18"/>
                <a:gd name="T8" fmla="*/ 24544 w 15"/>
                <a:gd name="T9" fmla="*/ 35014 h 18"/>
                <a:gd name="T10" fmla="*/ 24544 w 15"/>
                <a:gd name="T11" fmla="*/ 36930 h 18"/>
                <a:gd name="T12" fmla="*/ 30858 w 15"/>
                <a:gd name="T13" fmla="*/ 26297 h 18"/>
                <a:gd name="T14" fmla="*/ 5957 w 15"/>
                <a:gd name="T15" fmla="*/ 1932 h 18"/>
                <a:gd name="T16" fmla="*/ 5957 w 15"/>
                <a:gd name="T17" fmla="*/ 1932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24663 h 14"/>
                <a:gd name="T4" fmla="*/ 8125 w 4"/>
                <a:gd name="T5" fmla="*/ 31576 h 14"/>
                <a:gd name="T6" fmla="*/ 15438 w 4"/>
                <a:gd name="T7" fmla="*/ 24663 h 14"/>
                <a:gd name="T8" fmla="*/ 15438 w 4"/>
                <a:gd name="T9" fmla="*/ 8578 h 14"/>
                <a:gd name="T10" fmla="*/ 12238 w 4"/>
                <a:gd name="T11" fmla="*/ 2044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1" name="Freeform 64"/>
            <p:cNvSpPr>
              <a:spLocks/>
            </p:cNvSpPr>
            <p:nvPr userDrawn="1"/>
          </p:nvSpPr>
          <p:spPr bwMode="auto">
            <a:xfrm>
              <a:off x="3033" y="2232"/>
              <a:ext cx="5" cy="17"/>
            </a:xfrm>
            <a:custGeom>
              <a:avLst/>
              <a:gdLst>
                <a:gd name="T0" fmla="*/ 8125 w 2"/>
                <a:gd name="T1" fmla="*/ 11902 h 7"/>
                <a:gd name="T2" fmla="*/ 4895 w 2"/>
                <a:gd name="T3" fmla="*/ 0 h 7"/>
                <a:gd name="T4" fmla="*/ 0 w 2"/>
                <a:gd name="T5" fmla="*/ 11902 h 7"/>
                <a:gd name="T6" fmla="*/ 4895 w 2"/>
                <a:gd name="T7" fmla="*/ 20524 h 7"/>
                <a:gd name="T8" fmla="*/ 8125 w 2"/>
                <a:gd name="T9" fmla="*/ 14367 h 7"/>
                <a:gd name="T10" fmla="*/ 8125 w 2"/>
                <a:gd name="T11" fmla="*/ 1190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120895480"/>
      </p:ext>
    </p:extLst>
  </p:cSld>
  <p:clrMapOvr>
    <a:masterClrMapping/>
  </p:clrMapOvr>
</p:sldLayout>
</file>

<file path=ppt/slideLayouts/slideLayout4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8CB66EE2-46D9-4EC9-9682-064F2FA137E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3058759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86494765"/>
      </p:ext>
    </p:extLst>
  </p:cSld>
  <p:clrMapOvr>
    <a:masterClrMapping/>
  </p:clrMapOvr>
</p:sldLayout>
</file>

<file path=ppt/slideLayouts/slideLayout4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fld id="{D68BCCD6-3C3A-46C5-93A2-BFE4B2DC077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56136896"/>
      </p:ext>
    </p:extLst>
  </p:cSld>
  <p:clrMapOvr>
    <a:masterClrMapping/>
  </p:clrMapOvr>
</p:sldLayout>
</file>

<file path=ppt/slideLayouts/slideLayout4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fld id="{9F01516D-425A-439E-A7D3-A417E82CC4D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13313206"/>
      </p:ext>
    </p:extLst>
  </p:cSld>
  <p:clrMapOvr>
    <a:masterClrMapping/>
  </p:clrMapOvr>
</p:sldLayout>
</file>

<file path=ppt/slideLayouts/slideLayout4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fld id="{6AD27769-917E-4F54-B231-1CFEB4B26CB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525423502"/>
      </p:ext>
    </p:extLst>
  </p:cSld>
  <p:clrMapOvr>
    <a:masterClrMapping/>
  </p:clrMapOvr>
</p:sldLayout>
</file>

<file path=ppt/slideLayouts/slideLayout4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fld id="{CE120136-10F1-427F-9178-F8E8BD31F45F}"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53719165"/>
      </p:ext>
    </p:extLst>
  </p:cSld>
  <p:clrMapOvr>
    <a:masterClrMapping/>
  </p:clrMapOvr>
</p:sldLayout>
</file>

<file path=ppt/slideLayouts/slideLayout4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fld id="{B4A5D936-B6E9-4CFB-A83B-FB46A449D2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12374092"/>
      </p:ext>
    </p:extLst>
  </p:cSld>
  <p:clrMapOvr>
    <a:masterClrMapping/>
  </p:clrMapOvr>
</p:sldLayout>
</file>

<file path=ppt/slideLayouts/slideLayout4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49A7FC7E-4F97-471F-8D4B-9BBFF657CA3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97060902"/>
      </p:ext>
    </p:extLst>
  </p:cSld>
  <p:clrMapOvr>
    <a:masterClrMapping/>
  </p:clrMapOvr>
</p:sldLayout>
</file>

<file path=ppt/slideLayouts/slideLayout4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D5E698E2-0297-4FE4-A07B-111F6D9A466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69696787"/>
      </p:ext>
    </p:extLst>
  </p:cSld>
  <p:clrMapOvr>
    <a:masterClrMapping/>
  </p:clrMapOvr>
</p:sldLayout>
</file>

<file path=ppt/slideLayouts/slideLayout4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4CC791E0-E9FE-4247-9A77-F3FF91A2DE1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64446296"/>
      </p:ext>
    </p:extLst>
  </p:cSld>
  <p:clrMapOvr>
    <a:masterClrMapping/>
  </p:clrMapOvr>
</p:sldLayout>
</file>

<file path=ppt/slideLayouts/slideLayout4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78963A17-E11E-4AA4-8449-77EE86888CC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964600651"/>
      </p:ext>
    </p:extLst>
  </p:cSld>
  <p:clrMapOvr>
    <a:masterClrMapping/>
  </p:clrMapOvr>
</p:sldLayout>
</file>

<file path=ppt/slideLayouts/slideLayout49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fld id="{3F1B8CD0-C0EA-42A9-BE67-2542AF0D393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24433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6520536"/>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9072576"/>
      </p:ext>
    </p:extLst>
  </p:cSld>
  <p:clrMapOvr>
    <a:masterClrMapping/>
  </p:clrMapOvr>
</p:sldLayout>
</file>

<file path=ppt/slideLayouts/slideLayout50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47688" y="1524000"/>
            <a:ext cx="8316912" cy="4826000"/>
          </a:xfrm>
        </p:spPr>
        <p:txBody>
          <a:bodyPr/>
          <a:lstStyle/>
          <a:p>
            <a:pPr lvl="0"/>
            <a:r>
              <a:rPr lang="en-US" noProof="0" smtClean="0"/>
              <a:t>Click icon to add table</a:t>
            </a:r>
            <a:endParaRPr lang="en-US" noProof="0" dirty="0"/>
          </a:p>
        </p:txBody>
      </p:sp>
      <p:sp>
        <p:nvSpPr>
          <p:cNvPr id="4" name="Rectangle 15"/>
          <p:cNvSpPr>
            <a:spLocks noGrp="1" noChangeArrowheads="1"/>
          </p:cNvSpPr>
          <p:nvPr>
            <p:ph type="sldNum" sz="quarter" idx="10"/>
          </p:nvPr>
        </p:nvSpPr>
        <p:spPr>
          <a:ln/>
        </p:spPr>
        <p:txBody>
          <a:bodyPr/>
          <a:lstStyle>
            <a:lvl1pPr>
              <a:defRPr/>
            </a:lvl1pPr>
          </a:lstStyle>
          <a:p>
            <a:fld id="{39EB57C6-3D3B-40FB-B235-2C585CF3146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152233880"/>
      </p:ext>
    </p:extLst>
  </p:cSld>
  <p:clrMapOvr>
    <a:masterClrMapping/>
  </p:clrMapOvr>
</p:sldLayout>
</file>

<file path=ppt/slideLayouts/slideLayout50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47689" y="1524000"/>
            <a:ext cx="4081462"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496301" y="6505575"/>
            <a:ext cx="457200" cy="200025"/>
          </a:xfrm>
        </p:spPr>
        <p:txBody>
          <a:bodyPr/>
          <a:lstStyle>
            <a:lvl1pPr>
              <a:defRPr/>
            </a:lvl1pPr>
          </a:lstStyle>
          <a:p>
            <a:fld id="{AB51987E-09C7-4129-8E88-CD7D0C3E53A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73179056"/>
      </p:ext>
    </p:extLst>
  </p:cSld>
  <p:clrMapOvr>
    <a:masterClrMapping/>
  </p:clrMapOvr>
</p:sldLayout>
</file>

<file path=ppt/slideLayouts/slideLayout5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4674457"/>
      </p:ext>
    </p:extLst>
  </p:cSld>
  <p:clrMapOvr>
    <a:masterClrMapping/>
  </p:clrMapOvr>
  <p:transition/>
</p:sldLayout>
</file>

<file path=ppt/slideLayouts/slideLayout5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3108172"/>
      </p:ext>
    </p:extLst>
  </p:cSld>
  <p:clrMapOvr>
    <a:masterClrMapping/>
  </p:clrMapOvr>
  <p:transition/>
  <p:timing>
    <p:tnLst>
      <p:par>
        <p:cTn id="1" dur="indefinite" restart="never" nodeType="tmRoot"/>
      </p:par>
    </p:tnLst>
  </p:timing>
</p:sldLayout>
</file>

<file path=ppt/slideLayouts/slideLayout5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3428931"/>
      </p:ext>
    </p:extLst>
  </p:cSld>
  <p:clrMapOvr>
    <a:masterClrMapping/>
  </p:clrMapOvr>
  <p:transition/>
</p:sldLayout>
</file>

<file path=ppt/slideLayouts/slideLayout5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446381"/>
      </p:ext>
    </p:extLst>
  </p:cSld>
  <p:clrMapOvr>
    <a:masterClrMapping/>
  </p:clrMapOvr>
  <p:transition/>
</p:sldLayout>
</file>

<file path=ppt/slideLayouts/slideLayout5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7779822"/>
      </p:ext>
    </p:extLst>
  </p:cSld>
  <p:clrMapOvr>
    <a:masterClrMapping/>
  </p:clrMapOvr>
  <p:transition/>
</p:sldLayout>
</file>

<file path=ppt/slideLayouts/slideLayout5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41977437"/>
      </p:ext>
    </p:extLst>
  </p:cSld>
  <p:clrMapOvr>
    <a:masterClrMapping/>
  </p:clrMapOvr>
  <p:transition/>
</p:sldLayout>
</file>

<file path=ppt/slideLayouts/slideLayout5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920669"/>
      </p:ext>
    </p:extLst>
  </p:cSld>
  <p:clrMapOvr>
    <a:masterClrMapping/>
  </p:clrMapOvr>
  <p:transition/>
</p:sldLayout>
</file>

<file path=ppt/slideLayouts/slideLayout5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3238128"/>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9390736"/>
      </p:ext>
    </p:extLst>
  </p:cSld>
  <p:clrMapOvr>
    <a:masterClrMapping/>
  </p:clrMapOvr>
</p:sldLayout>
</file>

<file path=ppt/slideLayouts/slideLayout5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0290408"/>
      </p:ext>
    </p:extLst>
  </p:cSld>
  <p:clrMapOvr>
    <a:masterClrMapping/>
  </p:clrMapOvr>
  <p:transition/>
</p:sldLayout>
</file>

<file path=ppt/slideLayouts/slideLayout5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5334693"/>
      </p:ext>
    </p:extLst>
  </p:cSld>
  <p:clrMapOvr>
    <a:masterClrMapping/>
  </p:clrMapOvr>
  <p:transition/>
</p:sldLayout>
</file>

<file path=ppt/slideLayouts/slideLayout5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3284712"/>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4901724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891195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3478021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249366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44603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220462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7716391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209793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29768252"/>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6723121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6193994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0985053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9867368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214726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99184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621860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9285906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1787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75065"/>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243076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553680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4529595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5850586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9024325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2177853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6146" name="Freeform 2"/>
          <p:cNvSpPr>
            <a:spLocks/>
          </p:cNvSpPr>
          <p:nvPr userDrawn="1"/>
        </p:nvSpPr>
        <p:spPr bwMode="auto">
          <a:xfrm>
            <a:off x="103189" y="88907"/>
            <a:ext cx="8934450" cy="6645275"/>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7" name="Freeform 3"/>
          <p:cNvSpPr>
            <a:spLocks/>
          </p:cNvSpPr>
          <p:nvPr userDrawn="1"/>
        </p:nvSpPr>
        <p:spPr bwMode="auto">
          <a:xfrm>
            <a:off x="-19050" y="3733800"/>
            <a:ext cx="9182100" cy="3124200"/>
          </a:xfrm>
          <a:custGeom>
            <a:avLst/>
            <a:gdLst>
              <a:gd name="T0" fmla="*/ 12 w 2880"/>
              <a:gd name="T1" fmla="*/ 952 h 952"/>
              <a:gd name="T2" fmla="*/ 2880 w 2880"/>
              <a:gd name="T3" fmla="*/ 952 h 952"/>
              <a:gd name="T4" fmla="*/ 2880 w 2880"/>
              <a:gd name="T5" fmla="*/ 91 h 952"/>
              <a:gd name="T6" fmla="*/ 0 w 2880"/>
              <a:gd name="T7" fmla="*/ 0 h 952"/>
              <a:gd name="T8" fmla="*/ 12 w 2880"/>
              <a:gd name="T9" fmla="*/ 952 h 952"/>
            </a:gdLst>
            <a:ahLst/>
            <a:cxnLst>
              <a:cxn ang="0">
                <a:pos x="T0" y="T1"/>
              </a:cxn>
              <a:cxn ang="0">
                <a:pos x="T2" y="T3"/>
              </a:cxn>
              <a:cxn ang="0">
                <a:pos x="T4" y="T5"/>
              </a:cxn>
              <a:cxn ang="0">
                <a:pos x="T6" y="T7"/>
              </a:cxn>
              <a:cxn ang="0">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8" name="Freeform 4"/>
          <p:cNvSpPr>
            <a:spLocks/>
          </p:cNvSpPr>
          <p:nvPr userDrawn="1"/>
        </p:nvSpPr>
        <p:spPr bwMode="auto">
          <a:xfrm>
            <a:off x="-28575" y="3740150"/>
            <a:ext cx="9207500" cy="3117850"/>
          </a:xfrm>
          <a:custGeom>
            <a:avLst/>
            <a:gdLst>
              <a:gd name="T0" fmla="*/ 2897 w 2897"/>
              <a:gd name="T1" fmla="*/ 103 h 982"/>
              <a:gd name="T2" fmla="*/ 0 w 2897"/>
              <a:gd name="T3" fmla="*/ 982 h 982"/>
              <a:gd name="T4" fmla="*/ 0 w 2897"/>
              <a:gd name="T5" fmla="*/ 211 h 982"/>
              <a:gd name="T6" fmla="*/ 2897 w 2897"/>
              <a:gd name="T7" fmla="*/ 0 h 982"/>
              <a:gd name="T8" fmla="*/ 2897 w 2897"/>
              <a:gd name="T9" fmla="*/ 103 h 982"/>
            </a:gdLst>
            <a:ahLst/>
            <a:cxnLst>
              <a:cxn ang="0">
                <a:pos x="T0" y="T1"/>
              </a:cxn>
              <a:cxn ang="0">
                <a:pos x="T2" y="T3"/>
              </a:cxn>
              <a:cxn ang="0">
                <a:pos x="T4" y="T5"/>
              </a:cxn>
              <a:cxn ang="0">
                <a:pos x="T6" y="T7"/>
              </a:cxn>
              <a:cxn ang="0">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183" name="Group 39"/>
          <p:cNvGrpSpPr>
            <a:grpSpLocks noChangeAspect="1"/>
          </p:cNvGrpSpPr>
          <p:nvPr userDrawn="1"/>
        </p:nvGrpSpPr>
        <p:grpSpPr bwMode="auto">
          <a:xfrm>
            <a:off x="384175" y="5800726"/>
            <a:ext cx="1092200" cy="573088"/>
            <a:chOff x="2603" y="2015"/>
            <a:chExt cx="553" cy="290"/>
          </a:xfrm>
        </p:grpSpPr>
        <p:sp>
          <p:nvSpPr>
            <p:cNvPr id="6184"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5"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6" name="Freeform 42"/>
            <p:cNvSpPr>
              <a:spLocks/>
            </p:cNvSpPr>
            <p:nvPr userDrawn="1"/>
          </p:nvSpPr>
          <p:spPr bwMode="auto">
            <a:xfrm>
              <a:off x="2674" y="2079"/>
              <a:ext cx="142" cy="45"/>
            </a:xfrm>
            <a:custGeom>
              <a:avLst/>
              <a:gdLst>
                <a:gd name="T0" fmla="*/ 1 w 60"/>
                <a:gd name="T1" fmla="*/ 19 h 19"/>
                <a:gd name="T2" fmla="*/ 21 w 60"/>
                <a:gd name="T3" fmla="*/ 19 h 19"/>
                <a:gd name="T4" fmla="*/ 28 w 60"/>
                <a:gd name="T5" fmla="*/ 15 h 19"/>
                <a:gd name="T6" fmla="*/ 26 w 60"/>
                <a:gd name="T7" fmla="*/ 8 h 19"/>
                <a:gd name="T8" fmla="*/ 30 w 60"/>
                <a:gd name="T9" fmla="*/ 4 h 19"/>
                <a:gd name="T10" fmla="*/ 34 w 60"/>
                <a:gd name="T11" fmla="*/ 8 h 19"/>
                <a:gd name="T12" fmla="*/ 31 w 60"/>
                <a:gd name="T13" fmla="*/ 15 h 19"/>
                <a:gd name="T14" fmla="*/ 37 w 60"/>
                <a:gd name="T15" fmla="*/ 19 h 19"/>
                <a:gd name="T16" fmla="*/ 56 w 60"/>
                <a:gd name="T17" fmla="*/ 19 h 19"/>
                <a:gd name="T18" fmla="*/ 60 w 60"/>
                <a:gd name="T19" fmla="*/ 19 h 19"/>
                <a:gd name="T20" fmla="*/ 47 w 60"/>
                <a:gd name="T21" fmla="*/ 4 h 19"/>
                <a:gd name="T22" fmla="*/ 30 w 60"/>
                <a:gd name="T23" fmla="*/ 0 h 19"/>
                <a:gd name="T24" fmla="*/ 12 w 60"/>
                <a:gd name="T25" fmla="*/ 4 h 19"/>
                <a:gd name="T26" fmla="*/ 0 w 60"/>
                <a:gd name="T27" fmla="*/ 19 h 19"/>
                <a:gd name="T28" fmla="*/ 1 w 60"/>
                <a:gd name="T2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7" name="Freeform 43"/>
            <p:cNvSpPr>
              <a:spLocks/>
            </p:cNvSpPr>
            <p:nvPr userDrawn="1"/>
          </p:nvSpPr>
          <p:spPr bwMode="auto">
            <a:xfrm>
              <a:off x="2693" y="2093"/>
              <a:ext cx="35" cy="21"/>
            </a:xfrm>
            <a:custGeom>
              <a:avLst/>
              <a:gdLst>
                <a:gd name="T0" fmla="*/ 13 w 15"/>
                <a:gd name="T1" fmla="*/ 8 h 9"/>
                <a:gd name="T2" fmla="*/ 1 w 15"/>
                <a:gd name="T3" fmla="*/ 8 h 9"/>
                <a:gd name="T4" fmla="*/ 0 w 15"/>
                <a:gd name="T5" fmla="*/ 8 h 9"/>
                <a:gd name="T6" fmla="*/ 13 w 15"/>
                <a:gd name="T7" fmla="*/ 0 h 9"/>
                <a:gd name="T8" fmla="*/ 13 w 15"/>
                <a:gd name="T9" fmla="*/ 0 h 9"/>
                <a:gd name="T10" fmla="*/ 13 w 15"/>
                <a:gd name="T11" fmla="*/ 3 h 9"/>
                <a:gd name="T12" fmla="*/ 15 w 15"/>
                <a:gd name="T13" fmla="*/ 8 h 9"/>
                <a:gd name="T14" fmla="*/ 13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8" name="Freeform 44"/>
            <p:cNvSpPr>
              <a:spLocks/>
            </p:cNvSpPr>
            <p:nvPr userDrawn="1"/>
          </p:nvSpPr>
          <p:spPr bwMode="auto">
            <a:xfrm>
              <a:off x="2759" y="2093"/>
              <a:ext cx="35" cy="19"/>
            </a:xfrm>
            <a:custGeom>
              <a:avLst/>
              <a:gdLst>
                <a:gd name="T0" fmla="*/ 2 w 15"/>
                <a:gd name="T1" fmla="*/ 8 h 8"/>
                <a:gd name="T2" fmla="*/ 1 w 15"/>
                <a:gd name="T3" fmla="*/ 8 h 8"/>
                <a:gd name="T4" fmla="*/ 3 w 15"/>
                <a:gd name="T5" fmla="*/ 3 h 8"/>
                <a:gd name="T6" fmla="*/ 3 w 15"/>
                <a:gd name="T7" fmla="*/ 0 h 8"/>
                <a:gd name="T8" fmla="*/ 3 w 15"/>
                <a:gd name="T9" fmla="*/ 0 h 8"/>
                <a:gd name="T10" fmla="*/ 15 w 15"/>
                <a:gd name="T11" fmla="*/ 8 h 8"/>
                <a:gd name="T12" fmla="*/ 15 w 15"/>
                <a:gd name="T13" fmla="*/ 8 h 8"/>
                <a:gd name="T14" fmla="*/ 2 w 1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9" name="Freeform 45"/>
            <p:cNvSpPr>
              <a:spLocks/>
            </p:cNvSpPr>
            <p:nvPr userDrawn="1"/>
          </p:nvSpPr>
          <p:spPr bwMode="auto">
            <a:xfrm>
              <a:off x="2667" y="2131"/>
              <a:ext cx="66" cy="87"/>
            </a:xfrm>
            <a:custGeom>
              <a:avLst/>
              <a:gdLst>
                <a:gd name="T0" fmla="*/ 28 w 28"/>
                <a:gd name="T1" fmla="*/ 6 h 37"/>
                <a:gd name="T2" fmla="*/ 23 w 28"/>
                <a:gd name="T3" fmla="*/ 1 h 37"/>
                <a:gd name="T4" fmla="*/ 2 w 28"/>
                <a:gd name="T5" fmla="*/ 0 h 37"/>
                <a:gd name="T6" fmla="*/ 0 w 28"/>
                <a:gd name="T7" fmla="*/ 11 h 37"/>
                <a:gd name="T8" fmla="*/ 2 w 28"/>
                <a:gd name="T9" fmla="*/ 25 h 37"/>
                <a:gd name="T10" fmla="*/ 12 w 28"/>
                <a:gd name="T11" fmla="*/ 37 h 37"/>
                <a:gd name="T12" fmla="*/ 14 w 28"/>
                <a:gd name="T13" fmla="*/ 34 h 37"/>
                <a:gd name="T14" fmla="*/ 26 w 28"/>
                <a:gd name="T15" fmla="*/ 13 h 37"/>
                <a:gd name="T16" fmla="*/ 28 w 28"/>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0" name="Freeform 46"/>
            <p:cNvSpPr>
              <a:spLocks/>
            </p:cNvSpPr>
            <p:nvPr userDrawn="1"/>
          </p:nvSpPr>
          <p:spPr bwMode="auto">
            <a:xfrm>
              <a:off x="2676" y="2142"/>
              <a:ext cx="45" cy="59"/>
            </a:xfrm>
            <a:custGeom>
              <a:avLst/>
              <a:gdLst>
                <a:gd name="T0" fmla="*/ 19 w 19"/>
                <a:gd name="T1" fmla="*/ 4 h 25"/>
                <a:gd name="T2" fmla="*/ 8 w 19"/>
                <a:gd name="T3" fmla="*/ 23 h 25"/>
                <a:gd name="T4" fmla="*/ 7 w 19"/>
                <a:gd name="T5" fmla="*/ 25 h 25"/>
                <a:gd name="T6" fmla="*/ 2 w 19"/>
                <a:gd name="T7" fmla="*/ 16 h 25"/>
                <a:gd name="T8" fmla="*/ 0 w 19"/>
                <a:gd name="T9" fmla="*/ 6 h 25"/>
                <a:gd name="T10" fmla="*/ 1 w 19"/>
                <a:gd name="T11" fmla="*/ 0 h 25"/>
                <a:gd name="T12" fmla="*/ 16 w 19"/>
                <a:gd name="T13" fmla="*/ 1 h 25"/>
                <a:gd name="T14" fmla="*/ 19 w 19"/>
                <a:gd name="T15" fmla="*/ 2 h 25"/>
                <a:gd name="T16" fmla="*/ 19 w 19"/>
                <a:gd name="T17"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1" name="Freeform 47"/>
            <p:cNvSpPr>
              <a:spLocks/>
            </p:cNvSpPr>
            <p:nvPr userDrawn="1"/>
          </p:nvSpPr>
          <p:spPr bwMode="auto">
            <a:xfrm>
              <a:off x="2757" y="2128"/>
              <a:ext cx="66" cy="90"/>
            </a:xfrm>
            <a:custGeom>
              <a:avLst/>
              <a:gdLst>
                <a:gd name="T0" fmla="*/ 1 w 28"/>
                <a:gd name="T1" fmla="*/ 12 h 38"/>
                <a:gd name="T2" fmla="*/ 14 w 28"/>
                <a:gd name="T3" fmla="*/ 36 h 38"/>
                <a:gd name="T4" fmla="*/ 16 w 28"/>
                <a:gd name="T5" fmla="*/ 38 h 38"/>
                <a:gd name="T6" fmla="*/ 25 w 28"/>
                <a:gd name="T7" fmla="*/ 27 h 38"/>
                <a:gd name="T8" fmla="*/ 28 w 28"/>
                <a:gd name="T9" fmla="*/ 12 h 38"/>
                <a:gd name="T10" fmla="*/ 26 w 28"/>
                <a:gd name="T11" fmla="*/ 0 h 38"/>
                <a:gd name="T12" fmla="*/ 5 w 28"/>
                <a:gd name="T13" fmla="*/ 3 h 38"/>
                <a:gd name="T14" fmla="*/ 0 w 28"/>
                <a:gd name="T15" fmla="*/ 7 h 38"/>
                <a:gd name="T16" fmla="*/ 1 w 28"/>
                <a:gd name="T1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2" name="Freeform 48"/>
            <p:cNvSpPr>
              <a:spLocks/>
            </p:cNvSpPr>
            <p:nvPr userDrawn="1"/>
          </p:nvSpPr>
          <p:spPr bwMode="auto">
            <a:xfrm>
              <a:off x="2768" y="2142"/>
              <a:ext cx="45" cy="59"/>
            </a:xfrm>
            <a:custGeom>
              <a:avLst/>
              <a:gdLst>
                <a:gd name="T0" fmla="*/ 10 w 19"/>
                <a:gd name="T1" fmla="*/ 22 h 25"/>
                <a:gd name="T2" fmla="*/ 1 w 19"/>
                <a:gd name="T3" fmla="*/ 4 h 25"/>
                <a:gd name="T4" fmla="*/ 0 w 19"/>
                <a:gd name="T5" fmla="*/ 2 h 25"/>
                <a:gd name="T6" fmla="*/ 2 w 19"/>
                <a:gd name="T7" fmla="*/ 1 h 25"/>
                <a:gd name="T8" fmla="*/ 17 w 19"/>
                <a:gd name="T9" fmla="*/ 0 h 25"/>
                <a:gd name="T10" fmla="*/ 19 w 19"/>
                <a:gd name="T11" fmla="*/ 4 h 25"/>
                <a:gd name="T12" fmla="*/ 17 w 19"/>
                <a:gd name="T13" fmla="*/ 17 h 25"/>
                <a:gd name="T14" fmla="*/ 12 w 19"/>
                <a:gd name="T15" fmla="*/ 25 h 25"/>
                <a:gd name="T16" fmla="*/ 10 w 19"/>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3" name="Freeform 49"/>
            <p:cNvSpPr>
              <a:spLocks/>
            </p:cNvSpPr>
            <p:nvPr userDrawn="1"/>
          </p:nvSpPr>
          <p:spPr bwMode="auto">
            <a:xfrm>
              <a:off x="2702" y="2164"/>
              <a:ext cx="85" cy="73"/>
            </a:xfrm>
            <a:custGeom>
              <a:avLst/>
              <a:gdLst>
                <a:gd name="T0" fmla="*/ 15 w 36"/>
                <a:gd name="T1" fmla="*/ 2 h 31"/>
                <a:gd name="T2" fmla="*/ 1 w 36"/>
                <a:gd name="T3" fmla="*/ 23 h 31"/>
                <a:gd name="T4" fmla="*/ 0 w 36"/>
                <a:gd name="T5" fmla="*/ 25 h 31"/>
                <a:gd name="T6" fmla="*/ 17 w 36"/>
                <a:gd name="T7" fmla="*/ 31 h 31"/>
                <a:gd name="T8" fmla="*/ 27 w 36"/>
                <a:gd name="T9" fmla="*/ 30 h 31"/>
                <a:gd name="T10" fmla="*/ 36 w 36"/>
                <a:gd name="T11" fmla="*/ 25 h 31"/>
                <a:gd name="T12" fmla="*/ 35 w 36"/>
                <a:gd name="T13" fmla="*/ 23 h 31"/>
                <a:gd name="T14" fmla="*/ 21 w 36"/>
                <a:gd name="T15" fmla="*/ 3 h 31"/>
                <a:gd name="T16" fmla="*/ 18 w 36"/>
                <a:gd name="T17" fmla="*/ 0 h 31"/>
                <a:gd name="T18" fmla="*/ 15 w 36"/>
                <a:gd name="T19"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4" name="Freeform 50"/>
            <p:cNvSpPr>
              <a:spLocks/>
            </p:cNvSpPr>
            <p:nvPr userDrawn="1"/>
          </p:nvSpPr>
          <p:spPr bwMode="auto">
            <a:xfrm>
              <a:off x="2719" y="2180"/>
              <a:ext cx="52" cy="45"/>
            </a:xfrm>
            <a:custGeom>
              <a:avLst/>
              <a:gdLst>
                <a:gd name="T0" fmla="*/ 1 w 22"/>
                <a:gd name="T1" fmla="*/ 14 h 19"/>
                <a:gd name="T2" fmla="*/ 10 w 22"/>
                <a:gd name="T3" fmla="*/ 1 h 19"/>
                <a:gd name="T4" fmla="*/ 11 w 22"/>
                <a:gd name="T5" fmla="*/ 0 h 19"/>
                <a:gd name="T6" fmla="*/ 12 w 22"/>
                <a:gd name="T7" fmla="*/ 1 h 19"/>
                <a:gd name="T8" fmla="*/ 21 w 22"/>
                <a:gd name="T9" fmla="*/ 14 h 19"/>
                <a:gd name="T10" fmla="*/ 22 w 22"/>
                <a:gd name="T11" fmla="*/ 17 h 19"/>
                <a:gd name="T12" fmla="*/ 10 w 22"/>
                <a:gd name="T13" fmla="*/ 19 h 19"/>
                <a:gd name="T14" fmla="*/ 0 w 22"/>
                <a:gd name="T15" fmla="*/ 16 h 19"/>
                <a:gd name="T16" fmla="*/ 1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5" name="Freeform 51"/>
            <p:cNvSpPr>
              <a:spLocks noEditPoints="1"/>
            </p:cNvSpPr>
            <p:nvPr userDrawn="1"/>
          </p:nvSpPr>
          <p:spPr bwMode="auto">
            <a:xfrm>
              <a:off x="2825" y="2279"/>
              <a:ext cx="24" cy="24"/>
            </a:xfrm>
            <a:custGeom>
              <a:avLst/>
              <a:gdLst>
                <a:gd name="T0" fmla="*/ 1 w 10"/>
                <a:gd name="T1" fmla="*/ 5 h 10"/>
                <a:gd name="T2" fmla="*/ 5 w 10"/>
                <a:gd name="T3" fmla="*/ 1 h 10"/>
                <a:gd name="T4" fmla="*/ 9 w 10"/>
                <a:gd name="T5" fmla="*/ 5 h 10"/>
                <a:gd name="T6" fmla="*/ 5 w 10"/>
                <a:gd name="T7" fmla="*/ 9 h 10"/>
                <a:gd name="T8" fmla="*/ 1 w 10"/>
                <a:gd name="T9" fmla="*/ 5 h 10"/>
                <a:gd name="T10" fmla="*/ 5 w 10"/>
                <a:gd name="T11" fmla="*/ 10 h 10"/>
                <a:gd name="T12" fmla="*/ 10 w 10"/>
                <a:gd name="T13" fmla="*/ 5 h 10"/>
                <a:gd name="T14" fmla="*/ 5 w 10"/>
                <a:gd name="T15" fmla="*/ 0 h 10"/>
                <a:gd name="T16" fmla="*/ 0 w 10"/>
                <a:gd name="T17" fmla="*/ 5 h 10"/>
                <a:gd name="T18" fmla="*/ 5 w 10"/>
                <a:gd name="T19" fmla="*/ 10 h 10"/>
                <a:gd name="T20" fmla="*/ 4 w 10"/>
                <a:gd name="T21" fmla="*/ 5 h 10"/>
                <a:gd name="T22" fmla="*/ 5 w 10"/>
                <a:gd name="T23" fmla="*/ 5 h 10"/>
                <a:gd name="T24" fmla="*/ 6 w 10"/>
                <a:gd name="T25" fmla="*/ 8 h 10"/>
                <a:gd name="T26" fmla="*/ 7 w 10"/>
                <a:gd name="T27" fmla="*/ 8 h 10"/>
                <a:gd name="T28" fmla="*/ 6 w 10"/>
                <a:gd name="T29" fmla="*/ 5 h 10"/>
                <a:gd name="T30" fmla="*/ 7 w 10"/>
                <a:gd name="T31" fmla="*/ 4 h 10"/>
                <a:gd name="T32" fmla="*/ 5 w 10"/>
                <a:gd name="T33" fmla="*/ 2 h 10"/>
                <a:gd name="T34" fmla="*/ 3 w 10"/>
                <a:gd name="T35" fmla="*/ 2 h 10"/>
                <a:gd name="T36" fmla="*/ 3 w 10"/>
                <a:gd name="T37" fmla="*/ 8 h 10"/>
                <a:gd name="T38" fmla="*/ 4 w 10"/>
                <a:gd name="T39" fmla="*/ 8 h 10"/>
                <a:gd name="T40" fmla="*/ 4 w 10"/>
                <a:gd name="T41" fmla="*/ 5 h 10"/>
                <a:gd name="T42" fmla="*/ 4 w 10"/>
                <a:gd name="T43" fmla="*/ 5 h 10"/>
                <a:gd name="T44" fmla="*/ 4 w 10"/>
                <a:gd name="T45" fmla="*/ 3 h 10"/>
                <a:gd name="T46" fmla="*/ 5 w 10"/>
                <a:gd name="T47" fmla="*/ 3 h 10"/>
                <a:gd name="T48" fmla="*/ 6 w 10"/>
                <a:gd name="T49" fmla="*/ 4 h 10"/>
                <a:gd name="T50" fmla="*/ 5 w 10"/>
                <a:gd name="T51" fmla="*/ 5 h 10"/>
                <a:gd name="T52" fmla="*/ 4 w 10"/>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6" name="Freeform 52"/>
            <p:cNvSpPr>
              <a:spLocks noEditPoints="1"/>
            </p:cNvSpPr>
            <p:nvPr userDrawn="1"/>
          </p:nvSpPr>
          <p:spPr bwMode="auto">
            <a:xfrm>
              <a:off x="3099" y="2279"/>
              <a:ext cx="22" cy="24"/>
            </a:xfrm>
            <a:custGeom>
              <a:avLst/>
              <a:gdLst>
                <a:gd name="T0" fmla="*/ 1 w 9"/>
                <a:gd name="T1" fmla="*/ 5 h 10"/>
                <a:gd name="T2" fmla="*/ 5 w 9"/>
                <a:gd name="T3" fmla="*/ 1 h 10"/>
                <a:gd name="T4" fmla="*/ 8 w 9"/>
                <a:gd name="T5" fmla="*/ 5 h 10"/>
                <a:gd name="T6" fmla="*/ 5 w 9"/>
                <a:gd name="T7" fmla="*/ 9 h 10"/>
                <a:gd name="T8" fmla="*/ 1 w 9"/>
                <a:gd name="T9" fmla="*/ 5 h 10"/>
                <a:gd name="T10" fmla="*/ 5 w 9"/>
                <a:gd name="T11" fmla="*/ 10 h 10"/>
                <a:gd name="T12" fmla="*/ 9 w 9"/>
                <a:gd name="T13" fmla="*/ 5 h 10"/>
                <a:gd name="T14" fmla="*/ 5 w 9"/>
                <a:gd name="T15" fmla="*/ 0 h 10"/>
                <a:gd name="T16" fmla="*/ 0 w 9"/>
                <a:gd name="T17" fmla="*/ 5 h 10"/>
                <a:gd name="T18" fmla="*/ 5 w 9"/>
                <a:gd name="T19" fmla="*/ 10 h 10"/>
                <a:gd name="T20" fmla="*/ 4 w 9"/>
                <a:gd name="T21" fmla="*/ 5 h 10"/>
                <a:gd name="T22" fmla="*/ 5 w 9"/>
                <a:gd name="T23" fmla="*/ 5 h 10"/>
                <a:gd name="T24" fmla="*/ 6 w 9"/>
                <a:gd name="T25" fmla="*/ 8 h 10"/>
                <a:gd name="T26" fmla="*/ 7 w 9"/>
                <a:gd name="T27" fmla="*/ 8 h 10"/>
                <a:gd name="T28" fmla="*/ 5 w 9"/>
                <a:gd name="T29" fmla="*/ 5 h 10"/>
                <a:gd name="T30" fmla="*/ 7 w 9"/>
                <a:gd name="T31" fmla="*/ 4 h 10"/>
                <a:gd name="T32" fmla="*/ 5 w 9"/>
                <a:gd name="T33" fmla="*/ 2 h 10"/>
                <a:gd name="T34" fmla="*/ 3 w 9"/>
                <a:gd name="T35" fmla="*/ 2 h 10"/>
                <a:gd name="T36" fmla="*/ 3 w 9"/>
                <a:gd name="T37" fmla="*/ 8 h 10"/>
                <a:gd name="T38" fmla="*/ 4 w 9"/>
                <a:gd name="T39" fmla="*/ 8 h 10"/>
                <a:gd name="T40" fmla="*/ 4 w 9"/>
                <a:gd name="T41" fmla="*/ 5 h 10"/>
                <a:gd name="T42" fmla="*/ 4 w 9"/>
                <a:gd name="T43" fmla="*/ 5 h 10"/>
                <a:gd name="T44" fmla="*/ 4 w 9"/>
                <a:gd name="T45" fmla="*/ 3 h 10"/>
                <a:gd name="T46" fmla="*/ 5 w 9"/>
                <a:gd name="T47" fmla="*/ 3 h 10"/>
                <a:gd name="T48" fmla="*/ 6 w 9"/>
                <a:gd name="T49" fmla="*/ 4 h 10"/>
                <a:gd name="T50" fmla="*/ 5 w 9"/>
                <a:gd name="T51" fmla="*/ 5 h 10"/>
                <a:gd name="T52" fmla="*/ 4 w 9"/>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7" name="Freeform 53"/>
            <p:cNvSpPr>
              <a:spLocks/>
            </p:cNvSpPr>
            <p:nvPr userDrawn="1"/>
          </p:nvSpPr>
          <p:spPr bwMode="auto">
            <a:xfrm>
              <a:off x="2927" y="2015"/>
              <a:ext cx="229" cy="290"/>
            </a:xfrm>
            <a:custGeom>
              <a:avLst/>
              <a:gdLst>
                <a:gd name="T0" fmla="*/ 7 w 97"/>
                <a:gd name="T1" fmla="*/ 0 h 123"/>
                <a:gd name="T2" fmla="*/ 8 w 97"/>
                <a:gd name="T3" fmla="*/ 0 h 123"/>
                <a:gd name="T4" fmla="*/ 50 w 97"/>
                <a:gd name="T5" fmla="*/ 10 h 123"/>
                <a:gd name="T6" fmla="*/ 89 w 97"/>
                <a:gd name="T7" fmla="*/ 0 h 123"/>
                <a:gd name="T8" fmla="*/ 90 w 97"/>
                <a:gd name="T9" fmla="*/ 1 h 123"/>
                <a:gd name="T10" fmla="*/ 97 w 97"/>
                <a:gd name="T11" fmla="*/ 38 h 123"/>
                <a:gd name="T12" fmla="*/ 50 w 97"/>
                <a:gd name="T13" fmla="*/ 123 h 123"/>
                <a:gd name="T14" fmla="*/ 50 w 97"/>
                <a:gd name="T15" fmla="*/ 123 h 123"/>
                <a:gd name="T16" fmla="*/ 0 w 97"/>
                <a:gd name="T17" fmla="*/ 34 h 123"/>
                <a:gd name="T18" fmla="*/ 7 w 97"/>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8" name="Freeform 54"/>
            <p:cNvSpPr>
              <a:spLocks/>
            </p:cNvSpPr>
            <p:nvPr userDrawn="1"/>
          </p:nvSpPr>
          <p:spPr bwMode="auto">
            <a:xfrm>
              <a:off x="2946" y="2043"/>
              <a:ext cx="191" cy="241"/>
            </a:xfrm>
            <a:custGeom>
              <a:avLst/>
              <a:gdLst>
                <a:gd name="T0" fmla="*/ 4 w 81"/>
                <a:gd name="T1" fmla="*/ 0 h 102"/>
                <a:gd name="T2" fmla="*/ 4 w 81"/>
                <a:gd name="T3" fmla="*/ 0 h 102"/>
                <a:gd name="T4" fmla="*/ 0 w 81"/>
                <a:gd name="T5" fmla="*/ 25 h 102"/>
                <a:gd name="T6" fmla="*/ 42 w 81"/>
                <a:gd name="T7" fmla="*/ 102 h 102"/>
                <a:gd name="T8" fmla="*/ 42 w 81"/>
                <a:gd name="T9" fmla="*/ 102 h 102"/>
                <a:gd name="T10" fmla="*/ 81 w 81"/>
                <a:gd name="T11" fmla="*/ 28 h 102"/>
                <a:gd name="T12" fmla="*/ 76 w 81"/>
                <a:gd name="T13" fmla="*/ 0 h 102"/>
                <a:gd name="T14" fmla="*/ 76 w 81"/>
                <a:gd name="T15" fmla="*/ 0 h 102"/>
                <a:gd name="T16" fmla="*/ 41 w 81"/>
                <a:gd name="T17" fmla="*/ 7 h 102"/>
                <a:gd name="T18" fmla="*/ 4 w 81"/>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9" name="Freeform 55"/>
            <p:cNvSpPr>
              <a:spLocks/>
            </p:cNvSpPr>
            <p:nvPr userDrawn="1"/>
          </p:nvSpPr>
          <p:spPr bwMode="auto">
            <a:xfrm>
              <a:off x="2960" y="2058"/>
              <a:ext cx="165" cy="212"/>
            </a:xfrm>
            <a:custGeom>
              <a:avLst/>
              <a:gdLst>
                <a:gd name="T0" fmla="*/ 2 w 70"/>
                <a:gd name="T1" fmla="*/ 0 h 90"/>
                <a:gd name="T2" fmla="*/ 3 w 70"/>
                <a:gd name="T3" fmla="*/ 0 h 90"/>
                <a:gd name="T4" fmla="*/ 36 w 70"/>
                <a:gd name="T5" fmla="*/ 5 h 90"/>
                <a:gd name="T6" fmla="*/ 67 w 70"/>
                <a:gd name="T7" fmla="*/ 0 h 90"/>
                <a:gd name="T8" fmla="*/ 67 w 70"/>
                <a:gd name="T9" fmla="*/ 1 h 90"/>
                <a:gd name="T10" fmla="*/ 70 w 70"/>
                <a:gd name="T11" fmla="*/ 21 h 90"/>
                <a:gd name="T12" fmla="*/ 36 w 70"/>
                <a:gd name="T13" fmla="*/ 90 h 90"/>
                <a:gd name="T14" fmla="*/ 36 w 70"/>
                <a:gd name="T15" fmla="*/ 90 h 90"/>
                <a:gd name="T16" fmla="*/ 0 w 70"/>
                <a:gd name="T17" fmla="*/ 18 h 90"/>
                <a:gd name="T18" fmla="*/ 2 w 70"/>
                <a:gd name="T1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0" name="Freeform 56"/>
            <p:cNvSpPr>
              <a:spLocks/>
            </p:cNvSpPr>
            <p:nvPr userDrawn="1"/>
          </p:nvSpPr>
          <p:spPr bwMode="auto">
            <a:xfrm>
              <a:off x="3031" y="2142"/>
              <a:ext cx="19" cy="22"/>
            </a:xfrm>
            <a:custGeom>
              <a:avLst/>
              <a:gdLst>
                <a:gd name="T0" fmla="*/ 8 w 8"/>
                <a:gd name="T1" fmla="*/ 9 h 9"/>
                <a:gd name="T2" fmla="*/ 8 w 8"/>
                <a:gd name="T3" fmla="*/ 1 h 9"/>
                <a:gd name="T4" fmla="*/ 1 w 8"/>
                <a:gd name="T5" fmla="*/ 0 h 9"/>
                <a:gd name="T6" fmla="*/ 0 w 8"/>
                <a:gd name="T7" fmla="*/ 1 h 9"/>
                <a:gd name="T8" fmla="*/ 8 w 8"/>
                <a:gd name="T9" fmla="*/ 9 h 9"/>
              </a:gdLst>
              <a:ahLst/>
              <a:cxnLst>
                <a:cxn ang="0">
                  <a:pos x="T0" y="T1"/>
                </a:cxn>
                <a:cxn ang="0">
                  <a:pos x="T2" y="T3"/>
                </a:cxn>
                <a:cxn ang="0">
                  <a:pos x="T4" y="T5"/>
                </a:cxn>
                <a:cxn ang="0">
                  <a:pos x="T6" y="T7"/>
                </a:cxn>
                <a:cxn ang="0">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1" name="Freeform 57"/>
            <p:cNvSpPr>
              <a:spLocks/>
            </p:cNvSpPr>
            <p:nvPr userDrawn="1"/>
          </p:nvSpPr>
          <p:spPr bwMode="auto">
            <a:xfrm>
              <a:off x="3000" y="2088"/>
              <a:ext cx="73" cy="73"/>
            </a:xfrm>
            <a:custGeom>
              <a:avLst/>
              <a:gdLst>
                <a:gd name="T0" fmla="*/ 23 w 31"/>
                <a:gd name="T1" fmla="*/ 25 h 31"/>
                <a:gd name="T2" fmla="*/ 23 w 31"/>
                <a:gd name="T3" fmla="*/ 31 h 31"/>
                <a:gd name="T4" fmla="*/ 31 w 31"/>
                <a:gd name="T5" fmla="*/ 23 h 31"/>
                <a:gd name="T6" fmla="*/ 7 w 31"/>
                <a:gd name="T7" fmla="*/ 9 h 31"/>
                <a:gd name="T8" fmla="*/ 8 w 31"/>
                <a:gd name="T9" fmla="*/ 7 h 31"/>
                <a:gd name="T10" fmla="*/ 13 w 31"/>
                <a:gd name="T11" fmla="*/ 8 h 31"/>
                <a:gd name="T12" fmla="*/ 16 w 31"/>
                <a:gd name="T13" fmla="*/ 7 h 31"/>
                <a:gd name="T14" fmla="*/ 11 w 31"/>
                <a:gd name="T15" fmla="*/ 5 h 31"/>
                <a:gd name="T16" fmla="*/ 11 w 31"/>
                <a:gd name="T17" fmla="*/ 5 h 31"/>
                <a:gd name="T18" fmla="*/ 18 w 31"/>
                <a:gd name="T19" fmla="*/ 4 h 31"/>
                <a:gd name="T20" fmla="*/ 15 w 31"/>
                <a:gd name="T21" fmla="*/ 1 h 31"/>
                <a:gd name="T22" fmla="*/ 10 w 31"/>
                <a:gd name="T23" fmla="*/ 0 h 31"/>
                <a:gd name="T24" fmla="*/ 0 w 31"/>
                <a:gd name="T25" fmla="*/ 9 h 31"/>
                <a:gd name="T26" fmla="*/ 10 w 31"/>
                <a:gd name="T27" fmla="*/ 20 h 31"/>
                <a:gd name="T28" fmla="*/ 18 w 31"/>
                <a:gd name="T29" fmla="*/ 21 h 31"/>
                <a:gd name="T30" fmla="*/ 23 w 31"/>
                <a:gd name="T31"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2" name="Freeform 58"/>
            <p:cNvSpPr>
              <a:spLocks/>
            </p:cNvSpPr>
            <p:nvPr userDrawn="1"/>
          </p:nvSpPr>
          <p:spPr bwMode="auto">
            <a:xfrm>
              <a:off x="3033" y="2079"/>
              <a:ext cx="40" cy="37"/>
            </a:xfrm>
            <a:custGeom>
              <a:avLst/>
              <a:gdLst>
                <a:gd name="T0" fmla="*/ 0 w 17"/>
                <a:gd name="T1" fmla="*/ 14 h 16"/>
                <a:gd name="T2" fmla="*/ 0 w 17"/>
                <a:gd name="T3" fmla="*/ 15 h 16"/>
                <a:gd name="T4" fmla="*/ 8 w 17"/>
                <a:gd name="T5" fmla="*/ 16 h 16"/>
                <a:gd name="T6" fmla="*/ 9 w 17"/>
                <a:gd name="T7" fmla="*/ 16 h 16"/>
                <a:gd name="T8" fmla="*/ 17 w 17"/>
                <a:gd name="T9" fmla="*/ 9 h 16"/>
                <a:gd name="T10" fmla="*/ 17 w 17"/>
                <a:gd name="T11" fmla="*/ 7 h 16"/>
                <a:gd name="T12" fmla="*/ 15 w 17"/>
                <a:gd name="T13" fmla="*/ 4 h 16"/>
                <a:gd name="T14" fmla="*/ 13 w 17"/>
                <a:gd name="T15" fmla="*/ 5 h 16"/>
                <a:gd name="T16" fmla="*/ 10 w 17"/>
                <a:gd name="T17" fmla="*/ 7 h 16"/>
                <a:gd name="T18" fmla="*/ 9 w 17"/>
                <a:gd name="T19" fmla="*/ 8 h 16"/>
                <a:gd name="T20" fmla="*/ 8 w 17"/>
                <a:gd name="T21" fmla="*/ 5 h 16"/>
                <a:gd name="T22" fmla="*/ 6 w 17"/>
                <a:gd name="T23" fmla="*/ 2 h 16"/>
                <a:gd name="T24" fmla="*/ 3 w 17"/>
                <a:gd name="T25" fmla="*/ 1 h 16"/>
                <a:gd name="T26" fmla="*/ 2 w 17"/>
                <a:gd name="T27" fmla="*/ 0 h 16"/>
                <a:gd name="T28" fmla="*/ 1 w 17"/>
                <a:gd name="T29" fmla="*/ 1 h 16"/>
                <a:gd name="T30" fmla="*/ 1 w 17"/>
                <a:gd name="T31" fmla="*/ 3 h 16"/>
                <a:gd name="T32" fmla="*/ 6 w 17"/>
                <a:gd name="T33" fmla="*/ 8 h 16"/>
                <a:gd name="T34" fmla="*/ 5 w 17"/>
                <a:gd name="T35" fmla="*/ 10 h 16"/>
                <a:gd name="T36" fmla="*/ 6 w 17"/>
                <a:gd name="T37" fmla="*/ 10 h 16"/>
                <a:gd name="T38" fmla="*/ 7 w 17"/>
                <a:gd name="T39" fmla="*/ 11 h 16"/>
                <a:gd name="T40" fmla="*/ 6 w 17"/>
                <a:gd name="T41" fmla="*/ 12 h 16"/>
                <a:gd name="T42" fmla="*/ 5 w 17"/>
                <a:gd name="T43" fmla="*/ 12 h 16"/>
                <a:gd name="T44" fmla="*/ 5 w 17"/>
                <a:gd name="T45" fmla="*/ 12 h 16"/>
                <a:gd name="T46" fmla="*/ 4 w 17"/>
                <a:gd name="T47" fmla="*/ 12 h 16"/>
                <a:gd name="T48" fmla="*/ 0 w 17"/>
                <a:gd name="T49"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3" name="Freeform 59"/>
            <p:cNvSpPr>
              <a:spLocks/>
            </p:cNvSpPr>
            <p:nvPr userDrawn="1"/>
          </p:nvSpPr>
          <p:spPr bwMode="auto">
            <a:xfrm>
              <a:off x="3031" y="2091"/>
              <a:ext cx="4" cy="4"/>
            </a:xfrm>
            <a:custGeom>
              <a:avLst/>
              <a:gdLst>
                <a:gd name="T0" fmla="*/ 0 w 2"/>
                <a:gd name="T1" fmla="*/ 0 h 2"/>
                <a:gd name="T2" fmla="*/ 2 w 2"/>
                <a:gd name="T3" fmla="*/ 1 h 2"/>
                <a:gd name="T4" fmla="*/ 2 w 2"/>
                <a:gd name="T5" fmla="*/ 1 h 2"/>
                <a:gd name="T6" fmla="*/ 1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4" name="Freeform 60"/>
            <p:cNvSpPr>
              <a:spLocks/>
            </p:cNvSpPr>
            <p:nvPr userDrawn="1"/>
          </p:nvSpPr>
          <p:spPr bwMode="auto">
            <a:xfrm>
              <a:off x="3021" y="2154"/>
              <a:ext cx="48" cy="45"/>
            </a:xfrm>
            <a:custGeom>
              <a:avLst/>
              <a:gdLst>
                <a:gd name="T0" fmla="*/ 2 w 20"/>
                <a:gd name="T1" fmla="*/ 0 h 19"/>
                <a:gd name="T2" fmla="*/ 2 w 20"/>
                <a:gd name="T3" fmla="*/ 0 h 19"/>
                <a:gd name="T4" fmla="*/ 0 w 20"/>
                <a:gd name="T5" fmla="*/ 4 h 19"/>
                <a:gd name="T6" fmla="*/ 7 w 20"/>
                <a:gd name="T7" fmla="*/ 11 h 19"/>
                <a:gd name="T8" fmla="*/ 12 w 20"/>
                <a:gd name="T9" fmla="*/ 11 h 19"/>
                <a:gd name="T10" fmla="*/ 15 w 20"/>
                <a:gd name="T11" fmla="*/ 14 h 19"/>
                <a:gd name="T12" fmla="*/ 15 w 20"/>
                <a:gd name="T13" fmla="*/ 19 h 19"/>
                <a:gd name="T14" fmla="*/ 20 w 20"/>
                <a:gd name="T15" fmla="*/ 13 h 19"/>
                <a:gd name="T16" fmla="*/ 2 w 2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5"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6" name="Freeform 62"/>
            <p:cNvSpPr>
              <a:spLocks/>
            </p:cNvSpPr>
            <p:nvPr userDrawn="1"/>
          </p:nvSpPr>
          <p:spPr bwMode="auto">
            <a:xfrm>
              <a:off x="3026" y="2190"/>
              <a:ext cx="35" cy="42"/>
            </a:xfrm>
            <a:custGeom>
              <a:avLst/>
              <a:gdLst>
                <a:gd name="T0" fmla="*/ 3 w 15"/>
                <a:gd name="T1" fmla="*/ 1 h 18"/>
                <a:gd name="T2" fmla="*/ 4 w 15"/>
                <a:gd name="T3" fmla="*/ 0 h 18"/>
                <a:gd name="T4" fmla="*/ 0 w 15"/>
                <a:gd name="T5" fmla="*/ 5 h 18"/>
                <a:gd name="T6" fmla="*/ 12 w 15"/>
                <a:gd name="T7" fmla="*/ 17 h 18"/>
                <a:gd name="T8" fmla="*/ 12 w 15"/>
                <a:gd name="T9" fmla="*/ 17 h 18"/>
                <a:gd name="T10" fmla="*/ 12 w 15"/>
                <a:gd name="T11" fmla="*/ 18 h 18"/>
                <a:gd name="T12" fmla="*/ 15 w 15"/>
                <a:gd name="T13" fmla="*/ 13 h 18"/>
                <a:gd name="T14" fmla="*/ 3 w 15"/>
                <a:gd name="T15" fmla="*/ 1 h 18"/>
                <a:gd name="T16" fmla="*/ 3 w 15"/>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7" name="Freeform 63"/>
            <p:cNvSpPr>
              <a:spLocks/>
            </p:cNvSpPr>
            <p:nvPr userDrawn="1"/>
          </p:nvSpPr>
          <p:spPr bwMode="auto">
            <a:xfrm>
              <a:off x="3040" y="2223"/>
              <a:ext cx="10" cy="33"/>
            </a:xfrm>
            <a:custGeom>
              <a:avLst/>
              <a:gdLst>
                <a:gd name="T0" fmla="*/ 0 w 4"/>
                <a:gd name="T1" fmla="*/ 0 h 14"/>
                <a:gd name="T2" fmla="*/ 0 w 4"/>
                <a:gd name="T3" fmla="*/ 11 h 14"/>
                <a:gd name="T4" fmla="*/ 2 w 4"/>
                <a:gd name="T5" fmla="*/ 14 h 14"/>
                <a:gd name="T6" fmla="*/ 4 w 4"/>
                <a:gd name="T7" fmla="*/ 11 h 14"/>
                <a:gd name="T8" fmla="*/ 4 w 4"/>
                <a:gd name="T9" fmla="*/ 4 h 14"/>
                <a:gd name="T10" fmla="*/ 3 w 4"/>
                <a:gd name="T11" fmla="*/ 1 h 14"/>
                <a:gd name="T12" fmla="*/ 0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8" name="Freeform 64"/>
            <p:cNvSpPr>
              <a:spLocks/>
            </p:cNvSpPr>
            <p:nvPr userDrawn="1"/>
          </p:nvSpPr>
          <p:spPr bwMode="auto">
            <a:xfrm>
              <a:off x="3033" y="2232"/>
              <a:ext cx="5" cy="17"/>
            </a:xfrm>
            <a:custGeom>
              <a:avLst/>
              <a:gdLst>
                <a:gd name="T0" fmla="*/ 2 w 2"/>
                <a:gd name="T1" fmla="*/ 4 h 7"/>
                <a:gd name="T2" fmla="*/ 1 w 2"/>
                <a:gd name="T3" fmla="*/ 0 h 7"/>
                <a:gd name="T4" fmla="*/ 0 w 2"/>
                <a:gd name="T5" fmla="*/ 4 h 7"/>
                <a:gd name="T6" fmla="*/ 1 w 2"/>
                <a:gd name="T7" fmla="*/ 7 h 7"/>
                <a:gd name="T8" fmla="*/ 2 w 2"/>
                <a:gd name="T9" fmla="*/ 5 h 7"/>
                <a:gd name="T10" fmla="*/ 2 w 2"/>
                <a:gd name="T11" fmla="*/ 4 h 7"/>
              </a:gdLst>
              <a:ahLst/>
              <a:cxnLst>
                <a:cxn ang="0">
                  <a:pos x="T0" y="T1"/>
                </a:cxn>
                <a:cxn ang="0">
                  <a:pos x="T2" y="T3"/>
                </a:cxn>
                <a:cxn ang="0">
                  <a:pos x="T4" y="T5"/>
                </a:cxn>
                <a:cxn ang="0">
                  <a:pos x="T6" y="T7"/>
                </a:cxn>
                <a:cxn ang="0">
                  <a:pos x="T8" y="T9"/>
                </a:cxn>
                <a:cxn ang="0">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pic>
        <p:nvPicPr>
          <p:cNvPr id="6217" name="Picture 7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8956550"/>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EDF76F1-3ADF-4FF3-BBE1-21AFC1841CD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3599756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817B59D-71DD-4F2B-B9E4-5BA463B755A1}"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15098451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F6C61F49-8CB0-4A24-842A-D81DBFBCC9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78573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Tree>
    <p:extLst>
      <p:ext uri="{BB962C8B-B14F-4D97-AF65-F5344CB8AC3E}">
        <p14:creationId xmlns:p14="http://schemas.microsoft.com/office/powerpoint/2010/main" val="1763595403"/>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8BD3891-CA03-4F0A-A7DB-2E19A50AFF36}"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3071041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1794AD0-A8AF-4149-86AC-681EB08F09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7172885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7DF00EC-B206-47B2-A6CC-C472C79DD81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3814878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7EE0F7F-2E36-4B62-B8BC-57DE6628369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5338348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8DFAB88-3A06-4CA5-ABE7-E13840FCED9E}"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2640785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C477533-F9E0-49EB-9CAE-BED2B8A0302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38443798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BEBFF8F-1A5E-4C08-8DEF-14B1F6E5209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65597832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0" y="6629400"/>
            <a:ext cx="990600" cy="228600"/>
          </a:xfrm>
          <a:prstGeom prst="rect">
            <a:avLst/>
          </a:prstGeom>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xfrm>
            <a:off x="4038601" y="6613532"/>
            <a:ext cx="1143000" cy="244475"/>
          </a:xfrm>
          <a:prstGeom prst="rect">
            <a:avLst/>
          </a:prstGeom>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9" name="Freeform 42"/>
            <p:cNvSpPr>
              <a:spLocks/>
            </p:cNvSpPr>
            <p:nvPr userDrawn="1"/>
          </p:nvSpPr>
          <p:spPr bwMode="auto">
            <a:xfrm>
              <a:off x="2674" y="2079"/>
              <a:ext cx="142" cy="45"/>
            </a:xfrm>
            <a:custGeom>
              <a:avLst/>
              <a:gdLst>
                <a:gd name="T0" fmla="*/ 2066 w 60"/>
                <a:gd name="T1" fmla="*/ 44652 h 19"/>
                <a:gd name="T2" fmla="*/ 49009 w 60"/>
                <a:gd name="T3" fmla="*/ 44652 h 19"/>
                <a:gd name="T4" fmla="*/ 64821 w 60"/>
                <a:gd name="T5" fmla="*/ 35458 h 19"/>
                <a:gd name="T6" fmla="*/ 61176 w 60"/>
                <a:gd name="T7" fmla="*/ 18853 h 19"/>
                <a:gd name="T8" fmla="*/ 69923 w 60"/>
                <a:gd name="T9" fmla="*/ 8784 h 19"/>
                <a:gd name="T10" fmla="*/ 78557 w 60"/>
                <a:gd name="T11" fmla="*/ 18853 h 19"/>
                <a:gd name="T12" fmla="*/ 71873 w 60"/>
                <a:gd name="T13" fmla="*/ 35458 h 19"/>
                <a:gd name="T14" fmla="*/ 86431 w 60"/>
                <a:gd name="T15" fmla="*/ 44652 h 19"/>
                <a:gd name="T16" fmla="*/ 131139 w 60"/>
                <a:gd name="T17" fmla="*/ 44652 h 19"/>
                <a:gd name="T18" fmla="*/ 139730 w 60"/>
                <a:gd name="T19" fmla="*/ 44652 h 19"/>
                <a:gd name="T20" fmla="*/ 109295 w 60"/>
                <a:gd name="T21" fmla="*/ 8784 h 19"/>
                <a:gd name="T22" fmla="*/ 69923 w 60"/>
                <a:gd name="T23" fmla="*/ 0 h 19"/>
                <a:gd name="T24" fmla="*/ 27389 w 60"/>
                <a:gd name="T25" fmla="*/ 8784 h 19"/>
                <a:gd name="T26" fmla="*/ 0 w 60"/>
                <a:gd name="T27" fmla="*/ 44652 h 19"/>
                <a:gd name="T28" fmla="*/ 2066 w 60"/>
                <a:gd name="T29" fmla="*/ 44652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 name="Freeform 43"/>
            <p:cNvSpPr>
              <a:spLocks/>
            </p:cNvSpPr>
            <p:nvPr userDrawn="1"/>
          </p:nvSpPr>
          <p:spPr bwMode="auto">
            <a:xfrm>
              <a:off x="2693" y="2093"/>
              <a:ext cx="35" cy="21"/>
            </a:xfrm>
            <a:custGeom>
              <a:avLst/>
              <a:gdLst>
                <a:gd name="T0" fmla="*/ 26297 w 15"/>
                <a:gd name="T1" fmla="*/ 16606 h 9"/>
                <a:gd name="T2" fmla="*/ 1932 w 15"/>
                <a:gd name="T3" fmla="*/ 16606 h 9"/>
                <a:gd name="T4" fmla="*/ 0 w 15"/>
                <a:gd name="T5" fmla="*/ 16606 h 9"/>
                <a:gd name="T6" fmla="*/ 26297 w 15"/>
                <a:gd name="T7" fmla="*/ 0 h 9"/>
                <a:gd name="T8" fmla="*/ 26297 w 15"/>
                <a:gd name="T9" fmla="*/ 0 h 9"/>
                <a:gd name="T10" fmla="*/ 26297 w 15"/>
                <a:gd name="T11" fmla="*/ 5957 h 9"/>
                <a:gd name="T12" fmla="*/ 30858 w 15"/>
                <a:gd name="T13" fmla="*/ 16606 h 9"/>
                <a:gd name="T14" fmla="*/ 26297 w 15"/>
                <a:gd name="T15" fmla="*/ 16606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1" name="Freeform 44"/>
            <p:cNvSpPr>
              <a:spLocks/>
            </p:cNvSpPr>
            <p:nvPr userDrawn="1"/>
          </p:nvSpPr>
          <p:spPr bwMode="auto">
            <a:xfrm>
              <a:off x="2759" y="2093"/>
              <a:ext cx="35" cy="19"/>
            </a:xfrm>
            <a:custGeom>
              <a:avLst/>
              <a:gdLst>
                <a:gd name="T0" fmla="*/ 4508 w 15"/>
                <a:gd name="T1" fmla="*/ 19183 h 8"/>
                <a:gd name="T2" fmla="*/ 1932 w 15"/>
                <a:gd name="T3" fmla="*/ 19183 h 8"/>
                <a:gd name="T4" fmla="*/ 5957 w 15"/>
                <a:gd name="T5" fmla="*/ 7192 h 8"/>
                <a:gd name="T6" fmla="*/ 5957 w 15"/>
                <a:gd name="T7" fmla="*/ 0 h 8"/>
                <a:gd name="T8" fmla="*/ 5957 w 15"/>
                <a:gd name="T9" fmla="*/ 0 h 8"/>
                <a:gd name="T10" fmla="*/ 30858 w 15"/>
                <a:gd name="T11" fmla="*/ 19183 h 8"/>
                <a:gd name="T12" fmla="*/ 30858 w 15"/>
                <a:gd name="T13" fmla="*/ 19183 h 8"/>
                <a:gd name="T14" fmla="*/ 4508 w 15"/>
                <a:gd name="T15" fmla="*/ 1918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2" name="Freeform 45"/>
            <p:cNvSpPr>
              <a:spLocks/>
            </p:cNvSpPr>
            <p:nvPr userDrawn="1"/>
          </p:nvSpPr>
          <p:spPr bwMode="auto">
            <a:xfrm>
              <a:off x="2667" y="2131"/>
              <a:ext cx="66" cy="87"/>
            </a:xfrm>
            <a:custGeom>
              <a:avLst/>
              <a:gdLst>
                <a:gd name="T0" fmla="*/ 63101 w 28"/>
                <a:gd name="T1" fmla="*/ 13142 h 37"/>
                <a:gd name="T2" fmla="*/ 51310 w 28"/>
                <a:gd name="T3" fmla="*/ 2013 h 37"/>
                <a:gd name="T4" fmla="*/ 4818 w 28"/>
                <a:gd name="T5" fmla="*/ 0 h 37"/>
                <a:gd name="T6" fmla="*/ 0 w 28"/>
                <a:gd name="T7" fmla="*/ 24155 h 37"/>
                <a:gd name="T8" fmla="*/ 4818 w 28"/>
                <a:gd name="T9" fmla="*/ 55266 h 37"/>
                <a:gd name="T10" fmla="*/ 26770 w 28"/>
                <a:gd name="T11" fmla="*/ 81434 h 37"/>
                <a:gd name="T12" fmla="*/ 31576 w 28"/>
                <a:gd name="T13" fmla="*/ 74672 h 37"/>
                <a:gd name="T14" fmla="*/ 58134 w 28"/>
                <a:gd name="T15" fmla="*/ 29044 h 37"/>
                <a:gd name="T16" fmla="*/ 63101 w 28"/>
                <a:gd name="T17" fmla="*/ 1314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3" name="Freeform 46"/>
            <p:cNvSpPr>
              <a:spLocks/>
            </p:cNvSpPr>
            <p:nvPr userDrawn="1"/>
          </p:nvSpPr>
          <p:spPr bwMode="auto">
            <a:xfrm>
              <a:off x="2676" y="2142"/>
              <a:ext cx="45" cy="59"/>
            </a:xfrm>
            <a:custGeom>
              <a:avLst/>
              <a:gdLst>
                <a:gd name="T0" fmla="*/ 44652 w 19"/>
                <a:gd name="T1" fmla="*/ 8621 h 25"/>
                <a:gd name="T2" fmla="*/ 18853 w 19"/>
                <a:gd name="T3" fmla="*/ 51842 h 25"/>
                <a:gd name="T4" fmla="*/ 16766 w 19"/>
                <a:gd name="T5" fmla="*/ 56675 h 25"/>
                <a:gd name="T6" fmla="*/ 4903 w 19"/>
                <a:gd name="T7" fmla="*/ 36608 h 25"/>
                <a:gd name="T8" fmla="*/ 0 w 19"/>
                <a:gd name="T9" fmla="*/ 13461 h 25"/>
                <a:gd name="T10" fmla="*/ 2070 w 19"/>
                <a:gd name="T11" fmla="*/ 0 h 25"/>
                <a:gd name="T12" fmla="*/ 37573 w 19"/>
                <a:gd name="T13" fmla="*/ 2048 h 25"/>
                <a:gd name="T14" fmla="*/ 44652 w 19"/>
                <a:gd name="T15" fmla="*/ 4833 h 25"/>
                <a:gd name="T16" fmla="*/ 44652 w 19"/>
                <a:gd name="T17" fmla="*/ 8621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4" name="Freeform 47"/>
            <p:cNvSpPr>
              <a:spLocks/>
            </p:cNvSpPr>
            <p:nvPr userDrawn="1"/>
          </p:nvSpPr>
          <p:spPr bwMode="auto">
            <a:xfrm>
              <a:off x="2757" y="2128"/>
              <a:ext cx="66" cy="90"/>
            </a:xfrm>
            <a:custGeom>
              <a:avLst/>
              <a:gdLst>
                <a:gd name="T0" fmla="*/ 2044 w 28"/>
                <a:gd name="T1" fmla="*/ 27502 h 38"/>
                <a:gd name="T2" fmla="*/ 31576 w 28"/>
                <a:gd name="T3" fmla="*/ 83979 h 38"/>
                <a:gd name="T4" fmla="*/ 36399 w 28"/>
                <a:gd name="T5" fmla="*/ 88989 h 38"/>
                <a:gd name="T6" fmla="*/ 56251 w 28"/>
                <a:gd name="T7" fmla="*/ 63561 h 38"/>
                <a:gd name="T8" fmla="*/ 63101 w 28"/>
                <a:gd name="T9" fmla="*/ 27502 h 38"/>
                <a:gd name="T10" fmla="*/ 58134 w 28"/>
                <a:gd name="T11" fmla="*/ 0 h 38"/>
                <a:gd name="T12" fmla="*/ 11357 w 28"/>
                <a:gd name="T13" fmla="*/ 7079 h 38"/>
                <a:gd name="T14" fmla="*/ 0 w 28"/>
                <a:gd name="T15" fmla="*/ 16766 h 38"/>
                <a:gd name="T16" fmla="*/ 2044 w 28"/>
                <a:gd name="T17" fmla="*/ 2750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5" name="Freeform 48"/>
            <p:cNvSpPr>
              <a:spLocks/>
            </p:cNvSpPr>
            <p:nvPr userDrawn="1"/>
          </p:nvSpPr>
          <p:spPr bwMode="auto">
            <a:xfrm>
              <a:off x="2768" y="2142"/>
              <a:ext cx="45" cy="59"/>
            </a:xfrm>
            <a:custGeom>
              <a:avLst/>
              <a:gdLst>
                <a:gd name="T0" fmla="*/ 23845 w 19"/>
                <a:gd name="T1" fmla="*/ 50065 h 25"/>
                <a:gd name="T2" fmla="*/ 2070 w 19"/>
                <a:gd name="T3" fmla="*/ 8621 h 25"/>
                <a:gd name="T4" fmla="*/ 0 w 19"/>
                <a:gd name="T5" fmla="*/ 4833 h 25"/>
                <a:gd name="T6" fmla="*/ 4903 w 19"/>
                <a:gd name="T7" fmla="*/ 2048 h 25"/>
                <a:gd name="T8" fmla="*/ 39709 w 19"/>
                <a:gd name="T9" fmla="*/ 0 h 25"/>
                <a:gd name="T10" fmla="*/ 44652 w 19"/>
                <a:gd name="T11" fmla="*/ 8621 h 25"/>
                <a:gd name="T12" fmla="*/ 39709 w 19"/>
                <a:gd name="T13" fmla="*/ 38369 h 25"/>
                <a:gd name="T14" fmla="*/ 27502 w 19"/>
                <a:gd name="T15" fmla="*/ 56675 h 25"/>
                <a:gd name="T16" fmla="*/ 23845 w 19"/>
                <a:gd name="T17" fmla="*/ 50065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6" name="Freeform 49"/>
            <p:cNvSpPr>
              <a:spLocks/>
            </p:cNvSpPr>
            <p:nvPr userDrawn="1"/>
          </p:nvSpPr>
          <p:spPr bwMode="auto">
            <a:xfrm>
              <a:off x="2702" y="2164"/>
              <a:ext cx="85" cy="73"/>
            </a:xfrm>
            <a:custGeom>
              <a:avLst/>
              <a:gdLst>
                <a:gd name="T0" fmla="*/ 33974 w 36"/>
                <a:gd name="T1" fmla="*/ 4769 h 31"/>
                <a:gd name="T2" fmla="*/ 2052 w 36"/>
                <a:gd name="T3" fmla="*/ 50978 h 31"/>
                <a:gd name="T4" fmla="*/ 0 w 36"/>
                <a:gd name="T5" fmla="*/ 55746 h 31"/>
                <a:gd name="T6" fmla="*/ 38451 w 36"/>
                <a:gd name="T7" fmla="*/ 69089 h 31"/>
                <a:gd name="T8" fmla="*/ 61854 w 36"/>
                <a:gd name="T9" fmla="*/ 66976 h 31"/>
                <a:gd name="T10" fmla="*/ 82334 w 36"/>
                <a:gd name="T11" fmla="*/ 55746 h 31"/>
                <a:gd name="T12" fmla="*/ 80216 w 36"/>
                <a:gd name="T13" fmla="*/ 50978 h 31"/>
                <a:gd name="T14" fmla="*/ 48363 w 36"/>
                <a:gd name="T15" fmla="*/ 6466 h 31"/>
                <a:gd name="T16" fmla="*/ 41740 w 36"/>
                <a:gd name="T17" fmla="*/ 0 h 31"/>
                <a:gd name="T18" fmla="*/ 33974 w 36"/>
                <a:gd name="T19" fmla="*/ 4769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7" name="Freeform 50"/>
            <p:cNvSpPr>
              <a:spLocks/>
            </p:cNvSpPr>
            <p:nvPr userDrawn="1"/>
          </p:nvSpPr>
          <p:spPr bwMode="auto">
            <a:xfrm>
              <a:off x="2719" y="2180"/>
              <a:ext cx="52" cy="45"/>
            </a:xfrm>
            <a:custGeom>
              <a:avLst/>
              <a:gdLst>
                <a:gd name="T0" fmla="*/ 2061 w 22"/>
                <a:gd name="T1" fmla="*/ 32630 h 19"/>
                <a:gd name="T2" fmla="*/ 23532 w 22"/>
                <a:gd name="T3" fmla="*/ 2070 h 19"/>
                <a:gd name="T4" fmla="*/ 25090 w 22"/>
                <a:gd name="T5" fmla="*/ 0 h 19"/>
                <a:gd name="T6" fmla="*/ 27213 w 22"/>
                <a:gd name="T7" fmla="*/ 2070 h 19"/>
                <a:gd name="T8" fmla="*/ 48632 w 22"/>
                <a:gd name="T9" fmla="*/ 32630 h 19"/>
                <a:gd name="T10" fmla="*/ 50745 w 22"/>
                <a:gd name="T11" fmla="*/ 39709 h 19"/>
                <a:gd name="T12" fmla="*/ 23532 w 22"/>
                <a:gd name="T13" fmla="*/ 44652 h 19"/>
                <a:gd name="T14" fmla="*/ 0 w 22"/>
                <a:gd name="T15" fmla="*/ 37573 h 19"/>
                <a:gd name="T16" fmla="*/ 2061 w 22"/>
                <a:gd name="T17" fmla="*/ 3263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8" name="Freeform 51"/>
            <p:cNvSpPr>
              <a:spLocks noEditPoints="1"/>
            </p:cNvSpPr>
            <p:nvPr userDrawn="1"/>
          </p:nvSpPr>
          <p:spPr bwMode="auto">
            <a:xfrm>
              <a:off x="2825" y="2279"/>
              <a:ext cx="24" cy="24"/>
            </a:xfrm>
            <a:custGeom>
              <a:avLst/>
              <a:gdLst>
                <a:gd name="T0" fmla="*/ 2321 w 10"/>
                <a:gd name="T1" fmla="*/ 13368 h 10"/>
                <a:gd name="T2" fmla="*/ 13368 w 10"/>
                <a:gd name="T3" fmla="*/ 2321 h 10"/>
                <a:gd name="T4" fmla="*/ 24290 w 10"/>
                <a:gd name="T5" fmla="*/ 13368 h 10"/>
                <a:gd name="T6" fmla="*/ 13368 w 10"/>
                <a:gd name="T7" fmla="*/ 24290 h 10"/>
                <a:gd name="T8" fmla="*/ 2321 w 10"/>
                <a:gd name="T9" fmla="*/ 13368 h 10"/>
                <a:gd name="T10" fmla="*/ 13368 w 10"/>
                <a:gd name="T11" fmla="*/ 26611 h 10"/>
                <a:gd name="T12" fmla="*/ 26611 w 10"/>
                <a:gd name="T13" fmla="*/ 13368 h 10"/>
                <a:gd name="T14" fmla="*/ 13368 w 10"/>
                <a:gd name="T15" fmla="*/ 0 h 10"/>
                <a:gd name="T16" fmla="*/ 0 w 10"/>
                <a:gd name="T17" fmla="*/ 13368 h 10"/>
                <a:gd name="T18" fmla="*/ 13368 w 10"/>
                <a:gd name="T19" fmla="*/ 26611 h 10"/>
                <a:gd name="T20" fmla="*/ 11088 w 10"/>
                <a:gd name="T21" fmla="*/ 13368 h 10"/>
                <a:gd name="T22" fmla="*/ 13368 w 10"/>
                <a:gd name="T23" fmla="*/ 13368 h 10"/>
                <a:gd name="T24" fmla="*/ 15691 w 10"/>
                <a:gd name="T25" fmla="*/ 21041 h 10"/>
                <a:gd name="T26" fmla="*/ 18720 w 10"/>
                <a:gd name="T27" fmla="*/ 21041 h 10"/>
                <a:gd name="T28" fmla="*/ 15691 w 10"/>
                <a:gd name="T29" fmla="*/ 13368 h 10"/>
                <a:gd name="T30" fmla="*/ 18720 w 10"/>
                <a:gd name="T31" fmla="*/ 11088 h 10"/>
                <a:gd name="T32" fmla="*/ 13368 w 10"/>
                <a:gd name="T33" fmla="*/ 5570 h 10"/>
                <a:gd name="T34" fmla="*/ 7800 w 10"/>
                <a:gd name="T35" fmla="*/ 5570 h 10"/>
                <a:gd name="T36" fmla="*/ 7800 w 10"/>
                <a:gd name="T37" fmla="*/ 21041 h 10"/>
                <a:gd name="T38" fmla="*/ 11088 w 10"/>
                <a:gd name="T39" fmla="*/ 21041 h 10"/>
                <a:gd name="T40" fmla="*/ 11088 w 10"/>
                <a:gd name="T41" fmla="*/ 13368 h 10"/>
                <a:gd name="T42" fmla="*/ 11088 w 10"/>
                <a:gd name="T43" fmla="*/ 13368 h 10"/>
                <a:gd name="T44" fmla="*/ 11088 w 10"/>
                <a:gd name="T45" fmla="*/ 7800 h 10"/>
                <a:gd name="T46" fmla="*/ 13368 w 10"/>
                <a:gd name="T47" fmla="*/ 7800 h 10"/>
                <a:gd name="T48" fmla="*/ 15691 w 10"/>
                <a:gd name="T49" fmla="*/ 11088 h 10"/>
                <a:gd name="T50" fmla="*/ 13368 w 10"/>
                <a:gd name="T51" fmla="*/ 13368 h 10"/>
                <a:gd name="T52" fmla="*/ 11088 w 10"/>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9" name="Freeform 52"/>
            <p:cNvSpPr>
              <a:spLocks noEditPoints="1"/>
            </p:cNvSpPr>
            <p:nvPr userDrawn="1"/>
          </p:nvSpPr>
          <p:spPr bwMode="auto">
            <a:xfrm>
              <a:off x="3099" y="2279"/>
              <a:ext cx="22" cy="24"/>
            </a:xfrm>
            <a:custGeom>
              <a:avLst/>
              <a:gdLst>
                <a:gd name="T0" fmla="*/ 2540 w 9"/>
                <a:gd name="T1" fmla="*/ 13368 h 10"/>
                <a:gd name="T2" fmla="*/ 15178 w 9"/>
                <a:gd name="T3" fmla="*/ 2321 h 10"/>
                <a:gd name="T4" fmla="*/ 25562 w 9"/>
                <a:gd name="T5" fmla="*/ 13368 h 10"/>
                <a:gd name="T6" fmla="*/ 15178 w 9"/>
                <a:gd name="T7" fmla="*/ 24290 h 10"/>
                <a:gd name="T8" fmla="*/ 2540 w 9"/>
                <a:gd name="T9" fmla="*/ 13368 h 10"/>
                <a:gd name="T10" fmla="*/ 15178 w 9"/>
                <a:gd name="T11" fmla="*/ 26611 h 10"/>
                <a:gd name="T12" fmla="*/ 28204 w 9"/>
                <a:gd name="T13" fmla="*/ 13368 h 10"/>
                <a:gd name="T14" fmla="*/ 15178 w 9"/>
                <a:gd name="T15" fmla="*/ 0 h 10"/>
                <a:gd name="T16" fmla="*/ 0 w 9"/>
                <a:gd name="T17" fmla="*/ 13368 h 10"/>
                <a:gd name="T18" fmla="*/ 15178 w 9"/>
                <a:gd name="T19" fmla="*/ 26611 h 10"/>
                <a:gd name="T20" fmla="*/ 12560 w 9"/>
                <a:gd name="T21" fmla="*/ 13368 h 10"/>
                <a:gd name="T22" fmla="*/ 15178 w 9"/>
                <a:gd name="T23" fmla="*/ 13368 h 10"/>
                <a:gd name="T24" fmla="*/ 19204 w 9"/>
                <a:gd name="T25" fmla="*/ 21041 h 10"/>
                <a:gd name="T26" fmla="*/ 21995 w 9"/>
                <a:gd name="T27" fmla="*/ 21041 h 10"/>
                <a:gd name="T28" fmla="*/ 15178 w 9"/>
                <a:gd name="T29" fmla="*/ 13368 h 10"/>
                <a:gd name="T30" fmla="*/ 21995 w 9"/>
                <a:gd name="T31" fmla="*/ 11088 h 10"/>
                <a:gd name="T32" fmla="*/ 15178 w 9"/>
                <a:gd name="T33" fmla="*/ 5570 h 10"/>
                <a:gd name="T34" fmla="*/ 8998 w 9"/>
                <a:gd name="T35" fmla="*/ 5570 h 10"/>
                <a:gd name="T36" fmla="*/ 8998 w 9"/>
                <a:gd name="T37" fmla="*/ 21041 h 10"/>
                <a:gd name="T38" fmla="*/ 12560 w 9"/>
                <a:gd name="T39" fmla="*/ 21041 h 10"/>
                <a:gd name="T40" fmla="*/ 12560 w 9"/>
                <a:gd name="T41" fmla="*/ 13368 h 10"/>
                <a:gd name="T42" fmla="*/ 12560 w 9"/>
                <a:gd name="T43" fmla="*/ 13368 h 10"/>
                <a:gd name="T44" fmla="*/ 12560 w 9"/>
                <a:gd name="T45" fmla="*/ 7800 h 10"/>
                <a:gd name="T46" fmla="*/ 15178 w 9"/>
                <a:gd name="T47" fmla="*/ 7800 h 10"/>
                <a:gd name="T48" fmla="*/ 19204 w 9"/>
                <a:gd name="T49" fmla="*/ 11088 h 10"/>
                <a:gd name="T50" fmla="*/ 15178 w 9"/>
                <a:gd name="T51" fmla="*/ 13368 h 10"/>
                <a:gd name="T52" fmla="*/ 12560 w 9"/>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0" name="Freeform 53"/>
            <p:cNvSpPr>
              <a:spLocks/>
            </p:cNvSpPr>
            <p:nvPr userDrawn="1"/>
          </p:nvSpPr>
          <p:spPr bwMode="auto">
            <a:xfrm>
              <a:off x="2927" y="2015"/>
              <a:ext cx="229" cy="290"/>
            </a:xfrm>
            <a:custGeom>
              <a:avLst/>
              <a:gdLst>
                <a:gd name="T0" fmla="*/ 16276 w 97"/>
                <a:gd name="T1" fmla="*/ 0 h 123"/>
                <a:gd name="T2" fmla="*/ 18332 w 97"/>
                <a:gd name="T3" fmla="*/ 0 h 123"/>
                <a:gd name="T4" fmla="*/ 114094 w 97"/>
                <a:gd name="T5" fmla="*/ 23030 h 123"/>
                <a:gd name="T6" fmla="*/ 202781 w 97"/>
                <a:gd name="T7" fmla="*/ 0 h 123"/>
                <a:gd name="T8" fmla="*/ 204308 w 97"/>
                <a:gd name="T9" fmla="*/ 2047 h 123"/>
                <a:gd name="T10" fmla="*/ 221105 w 97"/>
                <a:gd name="T11" fmla="*/ 85901 h 123"/>
                <a:gd name="T12" fmla="*/ 114094 w 97"/>
                <a:gd name="T13" fmla="*/ 277054 h 123"/>
                <a:gd name="T14" fmla="*/ 114094 w 97"/>
                <a:gd name="T15" fmla="*/ 277054 h 123"/>
                <a:gd name="T16" fmla="*/ 0 w 97"/>
                <a:gd name="T17" fmla="*/ 76635 h 123"/>
                <a:gd name="T18" fmla="*/ 16276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1" name="Freeform 54"/>
            <p:cNvSpPr>
              <a:spLocks/>
            </p:cNvSpPr>
            <p:nvPr userDrawn="1"/>
          </p:nvSpPr>
          <p:spPr bwMode="auto">
            <a:xfrm>
              <a:off x="2946" y="2043"/>
              <a:ext cx="191" cy="241"/>
            </a:xfrm>
            <a:custGeom>
              <a:avLst/>
              <a:gdLst>
                <a:gd name="T0" fmla="*/ 8602 w 81"/>
                <a:gd name="T1" fmla="*/ 0 h 102"/>
                <a:gd name="T2" fmla="*/ 8602 w 81"/>
                <a:gd name="T3" fmla="*/ 0 h 102"/>
                <a:gd name="T4" fmla="*/ 0 w 81"/>
                <a:gd name="T5" fmla="*/ 57060 h 102"/>
                <a:gd name="T6" fmla="*/ 94413 w 81"/>
                <a:gd name="T7" fmla="*/ 233860 h 102"/>
                <a:gd name="T8" fmla="*/ 94413 w 81"/>
                <a:gd name="T9" fmla="*/ 233860 h 102"/>
                <a:gd name="T10" fmla="*/ 182405 w 81"/>
                <a:gd name="T11" fmla="*/ 64193 h 102"/>
                <a:gd name="T12" fmla="*/ 171035 w 81"/>
                <a:gd name="T13" fmla="*/ 0 h 102"/>
                <a:gd name="T14" fmla="*/ 171035 w 81"/>
                <a:gd name="T15" fmla="*/ 0 h 102"/>
                <a:gd name="T16" fmla="*/ 92812 w 81"/>
                <a:gd name="T17" fmla="*/ 16485 h 102"/>
                <a:gd name="T18" fmla="*/ 8602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2" name="Freeform 55"/>
            <p:cNvSpPr>
              <a:spLocks/>
            </p:cNvSpPr>
            <p:nvPr userDrawn="1"/>
          </p:nvSpPr>
          <p:spPr bwMode="auto">
            <a:xfrm>
              <a:off x="2960" y="2058"/>
              <a:ext cx="165" cy="212"/>
            </a:xfrm>
            <a:custGeom>
              <a:avLst/>
              <a:gdLst>
                <a:gd name="T0" fmla="*/ 4818 w 70"/>
                <a:gd name="T1" fmla="*/ 0 h 90"/>
                <a:gd name="T2" fmla="*/ 6850 w 70"/>
                <a:gd name="T3" fmla="*/ 0 h 90"/>
                <a:gd name="T4" fmla="*/ 80753 w 70"/>
                <a:gd name="T5" fmla="*/ 11241 h 90"/>
                <a:gd name="T6" fmla="*/ 150400 w 70"/>
                <a:gd name="T7" fmla="*/ 0 h 90"/>
                <a:gd name="T8" fmla="*/ 150400 w 70"/>
                <a:gd name="T9" fmla="*/ 2026 h 90"/>
                <a:gd name="T10" fmla="*/ 157316 w 70"/>
                <a:gd name="T11" fmla="*/ 46270 h 90"/>
                <a:gd name="T12" fmla="*/ 80753 w 70"/>
                <a:gd name="T13" fmla="*/ 200733 h 90"/>
                <a:gd name="T14" fmla="*/ 80753 w 70"/>
                <a:gd name="T15" fmla="*/ 200733 h 90"/>
                <a:gd name="T16" fmla="*/ 0 w 70"/>
                <a:gd name="T17" fmla="*/ 39811 h 90"/>
                <a:gd name="T18" fmla="*/ 4818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3" name="Freeform 56"/>
            <p:cNvSpPr>
              <a:spLocks/>
            </p:cNvSpPr>
            <p:nvPr userDrawn="1"/>
          </p:nvSpPr>
          <p:spPr bwMode="auto">
            <a:xfrm>
              <a:off x="3031" y="2142"/>
              <a:ext cx="19" cy="22"/>
            </a:xfrm>
            <a:custGeom>
              <a:avLst/>
              <a:gdLst>
                <a:gd name="T0" fmla="*/ 19183 w 8"/>
                <a:gd name="T1" fmla="*/ 28204 h 9"/>
                <a:gd name="T2" fmla="*/ 19183 w 8"/>
                <a:gd name="T3" fmla="*/ 2540 h 9"/>
                <a:gd name="T4" fmla="*/ 2199 w 8"/>
                <a:gd name="T5" fmla="*/ 0 h 9"/>
                <a:gd name="T6" fmla="*/ 0 w 8"/>
                <a:gd name="T7" fmla="*/ 2540 h 9"/>
                <a:gd name="T8" fmla="*/ 19183 w 8"/>
                <a:gd name="T9" fmla="*/ 2820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4" name="Freeform 57"/>
            <p:cNvSpPr>
              <a:spLocks/>
            </p:cNvSpPr>
            <p:nvPr userDrawn="1"/>
          </p:nvSpPr>
          <p:spPr bwMode="auto">
            <a:xfrm>
              <a:off x="3000" y="2088"/>
              <a:ext cx="73" cy="73"/>
            </a:xfrm>
            <a:custGeom>
              <a:avLst/>
              <a:gdLst>
                <a:gd name="T0" fmla="*/ 50978 w 31"/>
                <a:gd name="T1" fmla="*/ 55746 h 31"/>
                <a:gd name="T2" fmla="*/ 50978 w 31"/>
                <a:gd name="T3" fmla="*/ 69089 h 31"/>
                <a:gd name="T4" fmla="*/ 69089 w 31"/>
                <a:gd name="T5" fmla="*/ 50978 h 31"/>
                <a:gd name="T6" fmla="*/ 15226 w 31"/>
                <a:gd name="T7" fmla="*/ 19613 h 31"/>
                <a:gd name="T8" fmla="*/ 18111 w 31"/>
                <a:gd name="T9" fmla="*/ 15226 h 31"/>
                <a:gd name="T10" fmla="*/ 29339 w 31"/>
                <a:gd name="T11" fmla="*/ 18111 h 31"/>
                <a:gd name="T12" fmla="*/ 35855 w 31"/>
                <a:gd name="T13" fmla="*/ 15226 h 31"/>
                <a:gd name="T14" fmla="*/ 24537 w 31"/>
                <a:gd name="T15" fmla="*/ 11230 h 31"/>
                <a:gd name="T16" fmla="*/ 24537 w 31"/>
                <a:gd name="T17" fmla="*/ 11230 h 31"/>
                <a:gd name="T18" fmla="*/ 39759 w 31"/>
                <a:gd name="T19" fmla="*/ 8329 h 31"/>
                <a:gd name="T20" fmla="*/ 32866 w 31"/>
                <a:gd name="T21" fmla="*/ 2025 h 31"/>
                <a:gd name="T22" fmla="*/ 22880 w 31"/>
                <a:gd name="T23" fmla="*/ 0 h 31"/>
                <a:gd name="T24" fmla="*/ 0 w 31"/>
                <a:gd name="T25" fmla="*/ 19613 h 31"/>
                <a:gd name="T26" fmla="*/ 22880 w 31"/>
                <a:gd name="T27" fmla="*/ 44528 h 31"/>
                <a:gd name="T28" fmla="*/ 39759 w 31"/>
                <a:gd name="T29" fmla="*/ 46185 h 31"/>
                <a:gd name="T30" fmla="*/ 50978 w 31"/>
                <a:gd name="T31" fmla="*/ 55746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5" name="Freeform 58"/>
            <p:cNvSpPr>
              <a:spLocks/>
            </p:cNvSpPr>
            <p:nvPr userDrawn="1"/>
          </p:nvSpPr>
          <p:spPr bwMode="auto">
            <a:xfrm>
              <a:off x="3033" y="2079"/>
              <a:ext cx="40" cy="37"/>
            </a:xfrm>
            <a:custGeom>
              <a:avLst/>
              <a:gdLst>
                <a:gd name="T0" fmla="*/ 0 w 17"/>
                <a:gd name="T1" fmla="*/ 26108 h 16"/>
                <a:gd name="T2" fmla="*/ 0 w 17"/>
                <a:gd name="T3" fmla="*/ 28566 h 16"/>
                <a:gd name="T4" fmla="*/ 17965 w 17"/>
                <a:gd name="T5" fmla="*/ 30433 h 16"/>
                <a:gd name="T6" fmla="*/ 19555 w 17"/>
                <a:gd name="T7" fmla="*/ 30433 h 16"/>
                <a:gd name="T8" fmla="*/ 37515 w 17"/>
                <a:gd name="T9" fmla="*/ 17279 h 16"/>
                <a:gd name="T10" fmla="*/ 37515 w 17"/>
                <a:gd name="T11" fmla="*/ 13160 h 16"/>
                <a:gd name="T12" fmla="*/ 32736 w 17"/>
                <a:gd name="T13" fmla="*/ 7472 h 16"/>
                <a:gd name="T14" fmla="*/ 29205 w 17"/>
                <a:gd name="T15" fmla="*/ 9921 h 16"/>
                <a:gd name="T16" fmla="*/ 22433 w 17"/>
                <a:gd name="T17" fmla="*/ 13160 h 16"/>
                <a:gd name="T18" fmla="*/ 19555 w 17"/>
                <a:gd name="T19" fmla="*/ 15621 h 16"/>
                <a:gd name="T20" fmla="*/ 17965 w 17"/>
                <a:gd name="T21" fmla="*/ 9921 h 16"/>
                <a:gd name="T22" fmla="*/ 13275 w 17"/>
                <a:gd name="T23" fmla="*/ 4290 h 16"/>
                <a:gd name="T24" fmla="*/ 6412 w 17"/>
                <a:gd name="T25" fmla="*/ 1855 h 16"/>
                <a:gd name="T26" fmla="*/ 4755 w 17"/>
                <a:gd name="T27" fmla="*/ 0 h 16"/>
                <a:gd name="T28" fmla="*/ 2021 w 17"/>
                <a:gd name="T29" fmla="*/ 1855 h 16"/>
                <a:gd name="T30" fmla="*/ 2021 w 17"/>
                <a:gd name="T31" fmla="*/ 5691 h 16"/>
                <a:gd name="T32" fmla="*/ 13275 w 17"/>
                <a:gd name="T33" fmla="*/ 15621 h 16"/>
                <a:gd name="T34" fmla="*/ 11188 w 17"/>
                <a:gd name="T35" fmla="*/ 18787 h 16"/>
                <a:gd name="T36" fmla="*/ 13275 w 17"/>
                <a:gd name="T37" fmla="*/ 18787 h 16"/>
                <a:gd name="T38" fmla="*/ 15087 w 17"/>
                <a:gd name="T39" fmla="*/ 20503 h 16"/>
                <a:gd name="T40" fmla="*/ 13275 w 17"/>
                <a:gd name="T41" fmla="*/ 22942 h 16"/>
                <a:gd name="T42" fmla="*/ 11188 w 17"/>
                <a:gd name="T43" fmla="*/ 22942 h 16"/>
                <a:gd name="T44" fmla="*/ 11188 w 17"/>
                <a:gd name="T45" fmla="*/ 22942 h 16"/>
                <a:gd name="T46" fmla="*/ 8311 w 17"/>
                <a:gd name="T47" fmla="*/ 22942 h 16"/>
                <a:gd name="T48" fmla="*/ 0 w 17"/>
                <a:gd name="T49" fmla="*/ 26108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6" name="Freeform 59"/>
            <p:cNvSpPr>
              <a:spLocks/>
            </p:cNvSpPr>
            <p:nvPr userDrawn="1"/>
          </p:nvSpPr>
          <p:spPr bwMode="auto">
            <a:xfrm>
              <a:off x="3031" y="2091"/>
              <a:ext cx="4" cy="4"/>
            </a:xfrm>
            <a:custGeom>
              <a:avLst/>
              <a:gdLst>
                <a:gd name="T0" fmla="*/ 0 w 2"/>
                <a:gd name="T1" fmla="*/ 0 h 2"/>
                <a:gd name="T2" fmla="*/ 1024 w 2"/>
                <a:gd name="T3" fmla="*/ 512 h 2"/>
                <a:gd name="T4" fmla="*/ 1024 w 2"/>
                <a:gd name="T5" fmla="*/ 512 h 2"/>
                <a:gd name="T6" fmla="*/ 512 w 2"/>
                <a:gd name="T7" fmla="*/ 1024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7" name="Freeform 60"/>
            <p:cNvSpPr>
              <a:spLocks/>
            </p:cNvSpPr>
            <p:nvPr userDrawn="1"/>
          </p:nvSpPr>
          <p:spPr bwMode="auto">
            <a:xfrm>
              <a:off x="3021" y="2154"/>
              <a:ext cx="48" cy="45"/>
            </a:xfrm>
            <a:custGeom>
              <a:avLst/>
              <a:gdLst>
                <a:gd name="T0" fmla="*/ 5570 w 20"/>
                <a:gd name="T1" fmla="*/ 0 h 19"/>
                <a:gd name="T2" fmla="*/ 5570 w 20"/>
                <a:gd name="T3" fmla="*/ 0 h 19"/>
                <a:gd name="T4" fmla="*/ 0 w 20"/>
                <a:gd name="T5" fmla="*/ 8784 h 19"/>
                <a:gd name="T6" fmla="*/ 18720 w 20"/>
                <a:gd name="T7" fmla="*/ 25932 h 19"/>
                <a:gd name="T8" fmla="*/ 32083 w 20"/>
                <a:gd name="T9" fmla="*/ 25932 h 19"/>
                <a:gd name="T10" fmla="*/ 39341 w 20"/>
                <a:gd name="T11" fmla="*/ 32630 h 19"/>
                <a:gd name="T12" fmla="*/ 39341 w 20"/>
                <a:gd name="T13" fmla="*/ 44652 h 19"/>
                <a:gd name="T14" fmla="*/ 52728 w 20"/>
                <a:gd name="T15" fmla="*/ 30555 h 19"/>
                <a:gd name="T16" fmla="*/ 5570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9" name="Freeform 62"/>
            <p:cNvSpPr>
              <a:spLocks/>
            </p:cNvSpPr>
            <p:nvPr userDrawn="1"/>
          </p:nvSpPr>
          <p:spPr bwMode="auto">
            <a:xfrm>
              <a:off x="3026" y="2190"/>
              <a:ext cx="35" cy="42"/>
            </a:xfrm>
            <a:custGeom>
              <a:avLst/>
              <a:gdLst>
                <a:gd name="T0" fmla="*/ 5957 w 15"/>
                <a:gd name="T1" fmla="*/ 1932 h 18"/>
                <a:gd name="T2" fmla="*/ 7889 w 15"/>
                <a:gd name="T3" fmla="*/ 0 h 18"/>
                <a:gd name="T4" fmla="*/ 0 w 15"/>
                <a:gd name="T5" fmla="*/ 10519 h 18"/>
                <a:gd name="T6" fmla="*/ 24544 w 15"/>
                <a:gd name="T7" fmla="*/ 35014 h 18"/>
                <a:gd name="T8" fmla="*/ 24544 w 15"/>
                <a:gd name="T9" fmla="*/ 35014 h 18"/>
                <a:gd name="T10" fmla="*/ 24544 w 15"/>
                <a:gd name="T11" fmla="*/ 36930 h 18"/>
                <a:gd name="T12" fmla="*/ 30858 w 15"/>
                <a:gd name="T13" fmla="*/ 26297 h 18"/>
                <a:gd name="T14" fmla="*/ 5957 w 15"/>
                <a:gd name="T15" fmla="*/ 1932 h 18"/>
                <a:gd name="T16" fmla="*/ 5957 w 15"/>
                <a:gd name="T17" fmla="*/ 1932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24663 h 14"/>
                <a:gd name="T4" fmla="*/ 8125 w 4"/>
                <a:gd name="T5" fmla="*/ 31576 h 14"/>
                <a:gd name="T6" fmla="*/ 15438 w 4"/>
                <a:gd name="T7" fmla="*/ 24663 h 14"/>
                <a:gd name="T8" fmla="*/ 15438 w 4"/>
                <a:gd name="T9" fmla="*/ 8578 h 14"/>
                <a:gd name="T10" fmla="*/ 12238 w 4"/>
                <a:gd name="T11" fmla="*/ 2044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1" name="Freeform 64"/>
            <p:cNvSpPr>
              <a:spLocks/>
            </p:cNvSpPr>
            <p:nvPr userDrawn="1"/>
          </p:nvSpPr>
          <p:spPr bwMode="auto">
            <a:xfrm>
              <a:off x="3033" y="2232"/>
              <a:ext cx="5" cy="17"/>
            </a:xfrm>
            <a:custGeom>
              <a:avLst/>
              <a:gdLst>
                <a:gd name="T0" fmla="*/ 8125 w 2"/>
                <a:gd name="T1" fmla="*/ 11902 h 7"/>
                <a:gd name="T2" fmla="*/ 4895 w 2"/>
                <a:gd name="T3" fmla="*/ 0 h 7"/>
                <a:gd name="T4" fmla="*/ 0 w 2"/>
                <a:gd name="T5" fmla="*/ 11902 h 7"/>
                <a:gd name="T6" fmla="*/ 4895 w 2"/>
                <a:gd name="T7" fmla="*/ 20524 h 7"/>
                <a:gd name="T8" fmla="*/ 8125 w 2"/>
                <a:gd name="T9" fmla="*/ 14367 h 7"/>
                <a:gd name="T10" fmla="*/ 8125 w 2"/>
                <a:gd name="T11" fmla="*/ 1190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12089548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8CB66EE2-46D9-4EC9-9682-064F2FA137E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305875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Tree>
    <p:extLst>
      <p:ext uri="{BB962C8B-B14F-4D97-AF65-F5344CB8AC3E}">
        <p14:creationId xmlns:p14="http://schemas.microsoft.com/office/powerpoint/2010/main" val="4276526933"/>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fld id="{D68BCCD6-3C3A-46C5-93A2-BFE4B2DC077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5613689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fld id="{9F01516D-425A-439E-A7D3-A417E82CC4D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1331320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fld id="{6AD27769-917E-4F54-B231-1CFEB4B26CB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52542350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fld id="{CE120136-10F1-427F-9178-F8E8BD31F45F}"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5371916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fld id="{B4A5D936-B6E9-4CFB-A83B-FB46A449D2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1237409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49A7FC7E-4F97-471F-8D4B-9BBFF657CA3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9706090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D5E698E2-0297-4FE4-A07B-111F6D9A466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6969678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4CC791E0-E9FE-4247-9A77-F3FF91A2DE1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6444629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78963A17-E11E-4AA4-8449-77EE86888CC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96460065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fld id="{3F1B8CD0-C0EA-42A9-BE67-2542AF0D393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244330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slideLayout" Target="../slideLayouts/slideLayout125.xml"/><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slideLayout" Target="../slideLayouts/slideLayout124.xml"/><Relationship Id="rId2" Type="http://schemas.openxmlformats.org/officeDocument/2006/relationships/slideLayout" Target="../slideLayouts/slideLayout114.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5" Type="http://schemas.openxmlformats.org/officeDocument/2006/relationships/image" Target="../media/image3.jpeg"/><Relationship Id="rId10" Type="http://schemas.openxmlformats.org/officeDocument/2006/relationships/slideLayout" Target="../slideLayouts/slideLayout122.xml"/><Relationship Id="rId4" Type="http://schemas.openxmlformats.org/officeDocument/2006/relationships/slideLayout" Target="../slideLayouts/slideLayout116.xml"/><Relationship Id="rId9" Type="http://schemas.openxmlformats.org/officeDocument/2006/relationships/slideLayout" Target="../slideLayouts/slideLayout121.xml"/><Relationship Id="rId1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3.xml"/><Relationship Id="rId13" Type="http://schemas.openxmlformats.org/officeDocument/2006/relationships/theme" Target="../theme/theme11.xml"/><Relationship Id="rId3" Type="http://schemas.openxmlformats.org/officeDocument/2006/relationships/slideLayout" Target="../slideLayouts/slideLayout128.xml"/><Relationship Id="rId7" Type="http://schemas.openxmlformats.org/officeDocument/2006/relationships/slideLayout" Target="../slideLayouts/slideLayout132.xml"/><Relationship Id="rId12" Type="http://schemas.openxmlformats.org/officeDocument/2006/relationships/slideLayout" Target="../slideLayouts/slideLayout137.xml"/><Relationship Id="rId2" Type="http://schemas.openxmlformats.org/officeDocument/2006/relationships/slideLayout" Target="../slideLayouts/slideLayout127.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slideLayout" Target="../slideLayouts/slideLayout136.xml"/><Relationship Id="rId5" Type="http://schemas.openxmlformats.org/officeDocument/2006/relationships/slideLayout" Target="../slideLayouts/slideLayout130.xml"/><Relationship Id="rId10" Type="http://schemas.openxmlformats.org/officeDocument/2006/relationships/slideLayout" Target="../slideLayouts/slideLayout135.xml"/><Relationship Id="rId4" Type="http://schemas.openxmlformats.org/officeDocument/2006/relationships/slideLayout" Target="../slideLayouts/slideLayout129.xml"/><Relationship Id="rId9" Type="http://schemas.openxmlformats.org/officeDocument/2006/relationships/slideLayout" Target="../slideLayouts/slideLayout134.xml"/><Relationship Id="rId14" Type="http://schemas.openxmlformats.org/officeDocument/2006/relationships/image" Target="../media/image4.jpe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3" Type="http://schemas.openxmlformats.org/officeDocument/2006/relationships/slideLayout" Target="../slideLayouts/slideLayout140.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2" Type="http://schemas.openxmlformats.org/officeDocument/2006/relationships/slideLayout" Target="../slideLayouts/slideLayout139.xml"/><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5" Type="http://schemas.openxmlformats.org/officeDocument/2006/relationships/slideLayout" Target="../slideLayouts/slideLayout142.xml"/><Relationship Id="rId15" Type="http://schemas.openxmlformats.org/officeDocument/2006/relationships/image" Target="../media/image3.jpeg"/><Relationship Id="rId10" Type="http://schemas.openxmlformats.org/officeDocument/2006/relationships/slideLayout" Target="../slideLayouts/slideLayout147.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58.xml"/><Relationship Id="rId13" Type="http://schemas.openxmlformats.org/officeDocument/2006/relationships/slideLayout" Target="../slideLayouts/slideLayout163.xml"/><Relationship Id="rId3" Type="http://schemas.openxmlformats.org/officeDocument/2006/relationships/slideLayout" Target="../slideLayouts/slideLayout153.xml"/><Relationship Id="rId7" Type="http://schemas.openxmlformats.org/officeDocument/2006/relationships/slideLayout" Target="../slideLayouts/slideLayout157.xml"/><Relationship Id="rId12" Type="http://schemas.openxmlformats.org/officeDocument/2006/relationships/slideLayout" Target="../slideLayouts/slideLayout162.xml"/><Relationship Id="rId2" Type="http://schemas.openxmlformats.org/officeDocument/2006/relationships/slideLayout" Target="../slideLayouts/slideLayout152.xml"/><Relationship Id="rId1" Type="http://schemas.openxmlformats.org/officeDocument/2006/relationships/slideLayout" Target="../slideLayouts/slideLayout151.xml"/><Relationship Id="rId6" Type="http://schemas.openxmlformats.org/officeDocument/2006/relationships/slideLayout" Target="../slideLayouts/slideLayout156.xml"/><Relationship Id="rId11" Type="http://schemas.openxmlformats.org/officeDocument/2006/relationships/slideLayout" Target="../slideLayouts/slideLayout161.xml"/><Relationship Id="rId5" Type="http://schemas.openxmlformats.org/officeDocument/2006/relationships/slideLayout" Target="../slideLayouts/slideLayout155.xml"/><Relationship Id="rId15" Type="http://schemas.openxmlformats.org/officeDocument/2006/relationships/image" Target="../media/image3.jpeg"/><Relationship Id="rId10" Type="http://schemas.openxmlformats.org/officeDocument/2006/relationships/slideLayout" Target="../slideLayouts/slideLayout160.xml"/><Relationship Id="rId4" Type="http://schemas.openxmlformats.org/officeDocument/2006/relationships/slideLayout" Target="../slideLayouts/slideLayout154.xml"/><Relationship Id="rId9" Type="http://schemas.openxmlformats.org/officeDocument/2006/relationships/slideLayout" Target="../slideLayouts/slideLayout159.xml"/><Relationship Id="rId14"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71.xml"/><Relationship Id="rId13" Type="http://schemas.openxmlformats.org/officeDocument/2006/relationships/slideLayout" Target="../slideLayouts/slideLayout176.xml"/><Relationship Id="rId3" Type="http://schemas.openxmlformats.org/officeDocument/2006/relationships/slideLayout" Target="../slideLayouts/slideLayout166.xml"/><Relationship Id="rId7" Type="http://schemas.openxmlformats.org/officeDocument/2006/relationships/slideLayout" Target="../slideLayouts/slideLayout170.xml"/><Relationship Id="rId12" Type="http://schemas.openxmlformats.org/officeDocument/2006/relationships/slideLayout" Target="../slideLayouts/slideLayout175.xml"/><Relationship Id="rId2" Type="http://schemas.openxmlformats.org/officeDocument/2006/relationships/slideLayout" Target="../slideLayouts/slideLayout165.xml"/><Relationship Id="rId1" Type="http://schemas.openxmlformats.org/officeDocument/2006/relationships/slideLayout" Target="../slideLayouts/slideLayout164.xml"/><Relationship Id="rId6" Type="http://schemas.openxmlformats.org/officeDocument/2006/relationships/slideLayout" Target="../slideLayouts/slideLayout169.xml"/><Relationship Id="rId11" Type="http://schemas.openxmlformats.org/officeDocument/2006/relationships/slideLayout" Target="../slideLayouts/slideLayout174.xml"/><Relationship Id="rId5" Type="http://schemas.openxmlformats.org/officeDocument/2006/relationships/slideLayout" Target="../slideLayouts/slideLayout168.xml"/><Relationship Id="rId15" Type="http://schemas.openxmlformats.org/officeDocument/2006/relationships/image" Target="../media/image3.jpeg"/><Relationship Id="rId10" Type="http://schemas.openxmlformats.org/officeDocument/2006/relationships/slideLayout" Target="../slideLayouts/slideLayout173.xml"/><Relationship Id="rId4" Type="http://schemas.openxmlformats.org/officeDocument/2006/relationships/slideLayout" Target="../slideLayouts/slideLayout167.xml"/><Relationship Id="rId9" Type="http://schemas.openxmlformats.org/officeDocument/2006/relationships/slideLayout" Target="../slideLayouts/slideLayout172.xml"/><Relationship Id="rId14"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84.xml"/><Relationship Id="rId13" Type="http://schemas.openxmlformats.org/officeDocument/2006/relationships/image" Target="../media/image4.jpeg"/><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5.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95.xml"/><Relationship Id="rId13" Type="http://schemas.openxmlformats.org/officeDocument/2006/relationships/slideLayout" Target="../slideLayouts/slideLayout200.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slideLayout" Target="../slideLayouts/slideLayout199.xml"/><Relationship Id="rId2" Type="http://schemas.openxmlformats.org/officeDocument/2006/relationships/slideLayout" Target="../slideLayouts/slideLayout189.xml"/><Relationship Id="rId16" Type="http://schemas.openxmlformats.org/officeDocument/2006/relationships/image" Target="../media/image6.jpeg"/><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5" Type="http://schemas.openxmlformats.org/officeDocument/2006/relationships/theme" Target="../theme/theme16.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 Id="rId14" Type="http://schemas.openxmlformats.org/officeDocument/2006/relationships/slideLayout" Target="../slideLayouts/slideLayout201.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209.xml"/><Relationship Id="rId13" Type="http://schemas.openxmlformats.org/officeDocument/2006/relationships/image" Target="../media/image1.jpeg"/><Relationship Id="rId3" Type="http://schemas.openxmlformats.org/officeDocument/2006/relationships/slideLayout" Target="../slideLayouts/slideLayout204.xml"/><Relationship Id="rId7" Type="http://schemas.openxmlformats.org/officeDocument/2006/relationships/slideLayout" Target="../slideLayouts/slideLayout208.xml"/><Relationship Id="rId12" Type="http://schemas.openxmlformats.org/officeDocument/2006/relationships/theme" Target="../theme/theme17.xml"/><Relationship Id="rId2" Type="http://schemas.openxmlformats.org/officeDocument/2006/relationships/slideLayout" Target="../slideLayouts/slideLayout203.xml"/><Relationship Id="rId1" Type="http://schemas.openxmlformats.org/officeDocument/2006/relationships/slideLayout" Target="../slideLayouts/slideLayout202.xml"/><Relationship Id="rId6" Type="http://schemas.openxmlformats.org/officeDocument/2006/relationships/slideLayout" Target="../slideLayouts/slideLayout207.xml"/><Relationship Id="rId11" Type="http://schemas.openxmlformats.org/officeDocument/2006/relationships/slideLayout" Target="../slideLayouts/slideLayout212.xml"/><Relationship Id="rId5" Type="http://schemas.openxmlformats.org/officeDocument/2006/relationships/slideLayout" Target="../slideLayouts/slideLayout206.xml"/><Relationship Id="rId10" Type="http://schemas.openxmlformats.org/officeDocument/2006/relationships/slideLayout" Target="../slideLayouts/slideLayout211.xml"/><Relationship Id="rId4" Type="http://schemas.openxmlformats.org/officeDocument/2006/relationships/slideLayout" Target="../slideLayouts/slideLayout205.xml"/><Relationship Id="rId9" Type="http://schemas.openxmlformats.org/officeDocument/2006/relationships/slideLayout" Target="../slideLayouts/slideLayout210.xml"/><Relationship Id="rId14" Type="http://schemas.openxmlformats.org/officeDocument/2006/relationships/image" Target="../media/image2.png"/></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20.xml"/><Relationship Id="rId13" Type="http://schemas.openxmlformats.org/officeDocument/2006/relationships/slideLayout" Target="../slideLayouts/slideLayout225.xml"/><Relationship Id="rId3" Type="http://schemas.openxmlformats.org/officeDocument/2006/relationships/slideLayout" Target="../slideLayouts/slideLayout215.xml"/><Relationship Id="rId7" Type="http://schemas.openxmlformats.org/officeDocument/2006/relationships/slideLayout" Target="../slideLayouts/slideLayout219.xml"/><Relationship Id="rId12" Type="http://schemas.openxmlformats.org/officeDocument/2006/relationships/slideLayout" Target="../slideLayouts/slideLayout224.xml"/><Relationship Id="rId2" Type="http://schemas.openxmlformats.org/officeDocument/2006/relationships/slideLayout" Target="../slideLayouts/slideLayout214.xml"/><Relationship Id="rId1" Type="http://schemas.openxmlformats.org/officeDocument/2006/relationships/slideLayout" Target="../slideLayouts/slideLayout213.xml"/><Relationship Id="rId6" Type="http://schemas.openxmlformats.org/officeDocument/2006/relationships/slideLayout" Target="../slideLayouts/slideLayout218.xml"/><Relationship Id="rId11" Type="http://schemas.openxmlformats.org/officeDocument/2006/relationships/slideLayout" Target="../slideLayouts/slideLayout223.xml"/><Relationship Id="rId5" Type="http://schemas.openxmlformats.org/officeDocument/2006/relationships/slideLayout" Target="../slideLayouts/slideLayout217.xml"/><Relationship Id="rId15" Type="http://schemas.openxmlformats.org/officeDocument/2006/relationships/image" Target="../media/image3.jpeg"/><Relationship Id="rId10" Type="http://schemas.openxmlformats.org/officeDocument/2006/relationships/slideLayout" Target="../slideLayouts/slideLayout222.xml"/><Relationship Id="rId4" Type="http://schemas.openxmlformats.org/officeDocument/2006/relationships/slideLayout" Target="../slideLayouts/slideLayout216.xml"/><Relationship Id="rId9" Type="http://schemas.openxmlformats.org/officeDocument/2006/relationships/slideLayout" Target="../slideLayouts/slideLayout221.xml"/><Relationship Id="rId14" Type="http://schemas.openxmlformats.org/officeDocument/2006/relationships/theme" Target="../theme/theme18.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33.xml"/><Relationship Id="rId13" Type="http://schemas.openxmlformats.org/officeDocument/2006/relationships/theme" Target="../theme/theme19.xml"/><Relationship Id="rId3" Type="http://schemas.openxmlformats.org/officeDocument/2006/relationships/slideLayout" Target="../slideLayouts/slideLayout228.xml"/><Relationship Id="rId7" Type="http://schemas.openxmlformats.org/officeDocument/2006/relationships/slideLayout" Target="../slideLayouts/slideLayout232.xml"/><Relationship Id="rId12" Type="http://schemas.openxmlformats.org/officeDocument/2006/relationships/slideLayout" Target="../slideLayouts/slideLayout237.xml"/><Relationship Id="rId2" Type="http://schemas.openxmlformats.org/officeDocument/2006/relationships/slideLayout" Target="../slideLayouts/slideLayout227.xml"/><Relationship Id="rId1" Type="http://schemas.openxmlformats.org/officeDocument/2006/relationships/slideLayout" Target="../slideLayouts/slideLayout226.xml"/><Relationship Id="rId6" Type="http://schemas.openxmlformats.org/officeDocument/2006/relationships/slideLayout" Target="../slideLayouts/slideLayout231.xml"/><Relationship Id="rId11" Type="http://schemas.openxmlformats.org/officeDocument/2006/relationships/slideLayout" Target="../slideLayouts/slideLayout236.xml"/><Relationship Id="rId5" Type="http://schemas.openxmlformats.org/officeDocument/2006/relationships/slideLayout" Target="../slideLayouts/slideLayout230.xml"/><Relationship Id="rId10" Type="http://schemas.openxmlformats.org/officeDocument/2006/relationships/slideLayout" Target="../slideLayouts/slideLayout235.xml"/><Relationship Id="rId4" Type="http://schemas.openxmlformats.org/officeDocument/2006/relationships/slideLayout" Target="../slideLayouts/slideLayout229.xml"/><Relationship Id="rId9" Type="http://schemas.openxmlformats.org/officeDocument/2006/relationships/slideLayout" Target="../slideLayouts/slideLayout234.xml"/><Relationship Id="rId14" Type="http://schemas.openxmlformats.org/officeDocument/2006/relationships/image" Target="../media/image4.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45.xml"/><Relationship Id="rId13" Type="http://schemas.openxmlformats.org/officeDocument/2006/relationships/slideLayout" Target="../slideLayouts/slideLayout250.xml"/><Relationship Id="rId3" Type="http://schemas.openxmlformats.org/officeDocument/2006/relationships/slideLayout" Target="../slideLayouts/slideLayout240.xml"/><Relationship Id="rId7" Type="http://schemas.openxmlformats.org/officeDocument/2006/relationships/slideLayout" Target="../slideLayouts/slideLayout244.xml"/><Relationship Id="rId12" Type="http://schemas.openxmlformats.org/officeDocument/2006/relationships/slideLayout" Target="../slideLayouts/slideLayout249.xml"/><Relationship Id="rId2" Type="http://schemas.openxmlformats.org/officeDocument/2006/relationships/slideLayout" Target="../slideLayouts/slideLayout239.xml"/><Relationship Id="rId1" Type="http://schemas.openxmlformats.org/officeDocument/2006/relationships/slideLayout" Target="../slideLayouts/slideLayout238.xml"/><Relationship Id="rId6" Type="http://schemas.openxmlformats.org/officeDocument/2006/relationships/slideLayout" Target="../slideLayouts/slideLayout243.xml"/><Relationship Id="rId11" Type="http://schemas.openxmlformats.org/officeDocument/2006/relationships/slideLayout" Target="../slideLayouts/slideLayout248.xml"/><Relationship Id="rId5" Type="http://schemas.openxmlformats.org/officeDocument/2006/relationships/slideLayout" Target="../slideLayouts/slideLayout242.xml"/><Relationship Id="rId15" Type="http://schemas.openxmlformats.org/officeDocument/2006/relationships/image" Target="../media/image3.jpeg"/><Relationship Id="rId10" Type="http://schemas.openxmlformats.org/officeDocument/2006/relationships/slideLayout" Target="../slideLayouts/slideLayout247.xml"/><Relationship Id="rId4" Type="http://schemas.openxmlformats.org/officeDocument/2006/relationships/slideLayout" Target="../slideLayouts/slideLayout241.xml"/><Relationship Id="rId9" Type="http://schemas.openxmlformats.org/officeDocument/2006/relationships/slideLayout" Target="../slideLayouts/slideLayout246.xml"/><Relationship Id="rId14" Type="http://schemas.openxmlformats.org/officeDocument/2006/relationships/theme" Target="../theme/theme20.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58.xml"/><Relationship Id="rId13" Type="http://schemas.openxmlformats.org/officeDocument/2006/relationships/slideLayout" Target="../slideLayouts/slideLayout263.xml"/><Relationship Id="rId3" Type="http://schemas.openxmlformats.org/officeDocument/2006/relationships/slideLayout" Target="../slideLayouts/slideLayout253.xml"/><Relationship Id="rId7" Type="http://schemas.openxmlformats.org/officeDocument/2006/relationships/slideLayout" Target="../slideLayouts/slideLayout257.xml"/><Relationship Id="rId12" Type="http://schemas.openxmlformats.org/officeDocument/2006/relationships/slideLayout" Target="../slideLayouts/slideLayout262.xml"/><Relationship Id="rId2" Type="http://schemas.openxmlformats.org/officeDocument/2006/relationships/slideLayout" Target="../slideLayouts/slideLayout252.xml"/><Relationship Id="rId1" Type="http://schemas.openxmlformats.org/officeDocument/2006/relationships/slideLayout" Target="../slideLayouts/slideLayout251.xml"/><Relationship Id="rId6" Type="http://schemas.openxmlformats.org/officeDocument/2006/relationships/slideLayout" Target="../slideLayouts/slideLayout256.xml"/><Relationship Id="rId11" Type="http://schemas.openxmlformats.org/officeDocument/2006/relationships/slideLayout" Target="../slideLayouts/slideLayout261.xml"/><Relationship Id="rId5" Type="http://schemas.openxmlformats.org/officeDocument/2006/relationships/slideLayout" Target="../slideLayouts/slideLayout255.xml"/><Relationship Id="rId15" Type="http://schemas.openxmlformats.org/officeDocument/2006/relationships/image" Target="../media/image3.jpeg"/><Relationship Id="rId10" Type="http://schemas.openxmlformats.org/officeDocument/2006/relationships/slideLayout" Target="../slideLayouts/slideLayout260.xml"/><Relationship Id="rId4" Type="http://schemas.openxmlformats.org/officeDocument/2006/relationships/slideLayout" Target="../slideLayouts/slideLayout254.xml"/><Relationship Id="rId9" Type="http://schemas.openxmlformats.org/officeDocument/2006/relationships/slideLayout" Target="../slideLayouts/slideLayout259.xml"/><Relationship Id="rId14" Type="http://schemas.openxmlformats.org/officeDocument/2006/relationships/theme" Target="../theme/theme21.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71.xml"/><Relationship Id="rId13" Type="http://schemas.openxmlformats.org/officeDocument/2006/relationships/slideLayout" Target="../slideLayouts/slideLayout276.xml"/><Relationship Id="rId3" Type="http://schemas.openxmlformats.org/officeDocument/2006/relationships/slideLayout" Target="../slideLayouts/slideLayout266.xml"/><Relationship Id="rId7" Type="http://schemas.openxmlformats.org/officeDocument/2006/relationships/slideLayout" Target="../slideLayouts/slideLayout270.xml"/><Relationship Id="rId12" Type="http://schemas.openxmlformats.org/officeDocument/2006/relationships/slideLayout" Target="../slideLayouts/slideLayout275.xml"/><Relationship Id="rId2" Type="http://schemas.openxmlformats.org/officeDocument/2006/relationships/slideLayout" Target="../slideLayouts/slideLayout265.xml"/><Relationship Id="rId1" Type="http://schemas.openxmlformats.org/officeDocument/2006/relationships/slideLayout" Target="../slideLayouts/slideLayout264.xml"/><Relationship Id="rId6" Type="http://schemas.openxmlformats.org/officeDocument/2006/relationships/slideLayout" Target="../slideLayouts/slideLayout269.xml"/><Relationship Id="rId11" Type="http://schemas.openxmlformats.org/officeDocument/2006/relationships/slideLayout" Target="../slideLayouts/slideLayout274.xml"/><Relationship Id="rId5" Type="http://schemas.openxmlformats.org/officeDocument/2006/relationships/slideLayout" Target="../slideLayouts/slideLayout268.xml"/><Relationship Id="rId15" Type="http://schemas.openxmlformats.org/officeDocument/2006/relationships/image" Target="../media/image3.jpeg"/><Relationship Id="rId10" Type="http://schemas.openxmlformats.org/officeDocument/2006/relationships/slideLayout" Target="../slideLayouts/slideLayout273.xml"/><Relationship Id="rId4" Type="http://schemas.openxmlformats.org/officeDocument/2006/relationships/slideLayout" Target="../slideLayouts/slideLayout267.xml"/><Relationship Id="rId9" Type="http://schemas.openxmlformats.org/officeDocument/2006/relationships/slideLayout" Target="../slideLayouts/slideLayout272.xml"/><Relationship Id="rId14" Type="http://schemas.openxmlformats.org/officeDocument/2006/relationships/theme" Target="../theme/theme22.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84.xml"/><Relationship Id="rId13" Type="http://schemas.openxmlformats.org/officeDocument/2006/relationships/image" Target="../media/image4.jpeg"/><Relationship Id="rId3" Type="http://schemas.openxmlformats.org/officeDocument/2006/relationships/slideLayout" Target="../slideLayouts/slideLayout279.xml"/><Relationship Id="rId7" Type="http://schemas.openxmlformats.org/officeDocument/2006/relationships/slideLayout" Target="../slideLayouts/slideLayout283.xml"/><Relationship Id="rId12" Type="http://schemas.openxmlformats.org/officeDocument/2006/relationships/theme" Target="../theme/theme23.xml"/><Relationship Id="rId2" Type="http://schemas.openxmlformats.org/officeDocument/2006/relationships/slideLayout" Target="../slideLayouts/slideLayout278.xml"/><Relationship Id="rId1" Type="http://schemas.openxmlformats.org/officeDocument/2006/relationships/slideLayout" Target="../slideLayouts/slideLayout277.xml"/><Relationship Id="rId6" Type="http://schemas.openxmlformats.org/officeDocument/2006/relationships/slideLayout" Target="../slideLayouts/slideLayout282.xml"/><Relationship Id="rId11" Type="http://schemas.openxmlformats.org/officeDocument/2006/relationships/slideLayout" Target="../slideLayouts/slideLayout287.xml"/><Relationship Id="rId5" Type="http://schemas.openxmlformats.org/officeDocument/2006/relationships/slideLayout" Target="../slideLayouts/slideLayout281.xml"/><Relationship Id="rId10" Type="http://schemas.openxmlformats.org/officeDocument/2006/relationships/slideLayout" Target="../slideLayouts/slideLayout286.xml"/><Relationship Id="rId4" Type="http://schemas.openxmlformats.org/officeDocument/2006/relationships/slideLayout" Target="../slideLayouts/slideLayout280.xml"/><Relationship Id="rId9" Type="http://schemas.openxmlformats.org/officeDocument/2006/relationships/slideLayout" Target="../slideLayouts/slideLayout285.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95.xml"/><Relationship Id="rId13" Type="http://schemas.openxmlformats.org/officeDocument/2006/relationships/slideLayout" Target="../slideLayouts/slideLayout300.xml"/><Relationship Id="rId3" Type="http://schemas.openxmlformats.org/officeDocument/2006/relationships/slideLayout" Target="../slideLayouts/slideLayout290.xml"/><Relationship Id="rId7" Type="http://schemas.openxmlformats.org/officeDocument/2006/relationships/slideLayout" Target="../slideLayouts/slideLayout294.xml"/><Relationship Id="rId12" Type="http://schemas.openxmlformats.org/officeDocument/2006/relationships/slideLayout" Target="../slideLayouts/slideLayout299.xml"/><Relationship Id="rId2" Type="http://schemas.openxmlformats.org/officeDocument/2006/relationships/slideLayout" Target="../slideLayouts/slideLayout289.xml"/><Relationship Id="rId16" Type="http://schemas.openxmlformats.org/officeDocument/2006/relationships/image" Target="../media/image6.jpeg"/><Relationship Id="rId1" Type="http://schemas.openxmlformats.org/officeDocument/2006/relationships/slideLayout" Target="../slideLayouts/slideLayout288.xml"/><Relationship Id="rId6" Type="http://schemas.openxmlformats.org/officeDocument/2006/relationships/slideLayout" Target="../slideLayouts/slideLayout293.xml"/><Relationship Id="rId11" Type="http://schemas.openxmlformats.org/officeDocument/2006/relationships/slideLayout" Target="../slideLayouts/slideLayout298.xml"/><Relationship Id="rId5" Type="http://schemas.openxmlformats.org/officeDocument/2006/relationships/slideLayout" Target="../slideLayouts/slideLayout292.xml"/><Relationship Id="rId15" Type="http://schemas.openxmlformats.org/officeDocument/2006/relationships/theme" Target="../theme/theme24.xml"/><Relationship Id="rId10" Type="http://schemas.openxmlformats.org/officeDocument/2006/relationships/slideLayout" Target="../slideLayouts/slideLayout297.xml"/><Relationship Id="rId4" Type="http://schemas.openxmlformats.org/officeDocument/2006/relationships/slideLayout" Target="../slideLayouts/slideLayout291.xml"/><Relationship Id="rId9" Type="http://schemas.openxmlformats.org/officeDocument/2006/relationships/slideLayout" Target="../slideLayouts/slideLayout296.xml"/><Relationship Id="rId14" Type="http://schemas.openxmlformats.org/officeDocument/2006/relationships/slideLayout" Target="../slideLayouts/slideLayout301.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309.xml"/><Relationship Id="rId13" Type="http://schemas.openxmlformats.org/officeDocument/2006/relationships/image" Target="../media/image1.jpeg"/><Relationship Id="rId3" Type="http://schemas.openxmlformats.org/officeDocument/2006/relationships/slideLayout" Target="../slideLayouts/slideLayout304.xml"/><Relationship Id="rId7" Type="http://schemas.openxmlformats.org/officeDocument/2006/relationships/slideLayout" Target="../slideLayouts/slideLayout308.xml"/><Relationship Id="rId12" Type="http://schemas.openxmlformats.org/officeDocument/2006/relationships/theme" Target="../theme/theme25.xml"/><Relationship Id="rId2" Type="http://schemas.openxmlformats.org/officeDocument/2006/relationships/slideLayout" Target="../slideLayouts/slideLayout303.xml"/><Relationship Id="rId1" Type="http://schemas.openxmlformats.org/officeDocument/2006/relationships/slideLayout" Target="../slideLayouts/slideLayout302.xml"/><Relationship Id="rId6" Type="http://schemas.openxmlformats.org/officeDocument/2006/relationships/slideLayout" Target="../slideLayouts/slideLayout307.xml"/><Relationship Id="rId11" Type="http://schemas.openxmlformats.org/officeDocument/2006/relationships/slideLayout" Target="../slideLayouts/slideLayout312.xml"/><Relationship Id="rId5" Type="http://schemas.openxmlformats.org/officeDocument/2006/relationships/slideLayout" Target="../slideLayouts/slideLayout306.xml"/><Relationship Id="rId10" Type="http://schemas.openxmlformats.org/officeDocument/2006/relationships/slideLayout" Target="../slideLayouts/slideLayout311.xml"/><Relationship Id="rId4" Type="http://schemas.openxmlformats.org/officeDocument/2006/relationships/slideLayout" Target="../slideLayouts/slideLayout305.xml"/><Relationship Id="rId9" Type="http://schemas.openxmlformats.org/officeDocument/2006/relationships/slideLayout" Target="../slideLayouts/slideLayout310.xml"/><Relationship Id="rId14" Type="http://schemas.openxmlformats.org/officeDocument/2006/relationships/image" Target="../media/image2.png"/></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320.xml"/><Relationship Id="rId13" Type="http://schemas.openxmlformats.org/officeDocument/2006/relationships/slideLayout" Target="../slideLayouts/slideLayout325.xml"/><Relationship Id="rId3" Type="http://schemas.openxmlformats.org/officeDocument/2006/relationships/slideLayout" Target="../slideLayouts/slideLayout315.xml"/><Relationship Id="rId7" Type="http://schemas.openxmlformats.org/officeDocument/2006/relationships/slideLayout" Target="../slideLayouts/slideLayout319.xml"/><Relationship Id="rId12" Type="http://schemas.openxmlformats.org/officeDocument/2006/relationships/slideLayout" Target="../slideLayouts/slideLayout324.xml"/><Relationship Id="rId2" Type="http://schemas.openxmlformats.org/officeDocument/2006/relationships/slideLayout" Target="../slideLayouts/slideLayout314.xml"/><Relationship Id="rId1" Type="http://schemas.openxmlformats.org/officeDocument/2006/relationships/slideLayout" Target="../slideLayouts/slideLayout313.xml"/><Relationship Id="rId6" Type="http://schemas.openxmlformats.org/officeDocument/2006/relationships/slideLayout" Target="../slideLayouts/slideLayout318.xml"/><Relationship Id="rId11" Type="http://schemas.openxmlformats.org/officeDocument/2006/relationships/slideLayout" Target="../slideLayouts/slideLayout323.xml"/><Relationship Id="rId5" Type="http://schemas.openxmlformats.org/officeDocument/2006/relationships/slideLayout" Target="../slideLayouts/slideLayout317.xml"/><Relationship Id="rId15" Type="http://schemas.openxmlformats.org/officeDocument/2006/relationships/image" Target="../media/image3.jpeg"/><Relationship Id="rId10" Type="http://schemas.openxmlformats.org/officeDocument/2006/relationships/slideLayout" Target="../slideLayouts/slideLayout322.xml"/><Relationship Id="rId4" Type="http://schemas.openxmlformats.org/officeDocument/2006/relationships/slideLayout" Target="../slideLayouts/slideLayout316.xml"/><Relationship Id="rId9" Type="http://schemas.openxmlformats.org/officeDocument/2006/relationships/slideLayout" Target="../slideLayouts/slideLayout321.xml"/><Relationship Id="rId14" Type="http://schemas.openxmlformats.org/officeDocument/2006/relationships/theme" Target="../theme/theme26.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333.xml"/><Relationship Id="rId13" Type="http://schemas.openxmlformats.org/officeDocument/2006/relationships/theme" Target="../theme/theme27.xml"/><Relationship Id="rId3" Type="http://schemas.openxmlformats.org/officeDocument/2006/relationships/slideLayout" Target="../slideLayouts/slideLayout328.xml"/><Relationship Id="rId7" Type="http://schemas.openxmlformats.org/officeDocument/2006/relationships/slideLayout" Target="../slideLayouts/slideLayout332.xml"/><Relationship Id="rId12" Type="http://schemas.openxmlformats.org/officeDocument/2006/relationships/slideLayout" Target="../slideLayouts/slideLayout337.xml"/><Relationship Id="rId2" Type="http://schemas.openxmlformats.org/officeDocument/2006/relationships/slideLayout" Target="../slideLayouts/slideLayout327.xml"/><Relationship Id="rId1" Type="http://schemas.openxmlformats.org/officeDocument/2006/relationships/slideLayout" Target="../slideLayouts/slideLayout326.xml"/><Relationship Id="rId6" Type="http://schemas.openxmlformats.org/officeDocument/2006/relationships/slideLayout" Target="../slideLayouts/slideLayout331.xml"/><Relationship Id="rId11" Type="http://schemas.openxmlformats.org/officeDocument/2006/relationships/slideLayout" Target="../slideLayouts/slideLayout336.xml"/><Relationship Id="rId5" Type="http://schemas.openxmlformats.org/officeDocument/2006/relationships/slideLayout" Target="../slideLayouts/slideLayout330.xml"/><Relationship Id="rId10" Type="http://schemas.openxmlformats.org/officeDocument/2006/relationships/slideLayout" Target="../slideLayouts/slideLayout335.xml"/><Relationship Id="rId4" Type="http://schemas.openxmlformats.org/officeDocument/2006/relationships/slideLayout" Target="../slideLayouts/slideLayout329.xml"/><Relationship Id="rId9" Type="http://schemas.openxmlformats.org/officeDocument/2006/relationships/slideLayout" Target="../slideLayouts/slideLayout334.xml"/><Relationship Id="rId14" Type="http://schemas.openxmlformats.org/officeDocument/2006/relationships/image" Target="../media/image4.jpeg"/></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345.xml"/><Relationship Id="rId13" Type="http://schemas.openxmlformats.org/officeDocument/2006/relationships/slideLayout" Target="../slideLayouts/slideLayout350.xml"/><Relationship Id="rId3" Type="http://schemas.openxmlformats.org/officeDocument/2006/relationships/slideLayout" Target="../slideLayouts/slideLayout340.xml"/><Relationship Id="rId7" Type="http://schemas.openxmlformats.org/officeDocument/2006/relationships/slideLayout" Target="../slideLayouts/slideLayout344.xml"/><Relationship Id="rId12" Type="http://schemas.openxmlformats.org/officeDocument/2006/relationships/slideLayout" Target="../slideLayouts/slideLayout349.xml"/><Relationship Id="rId2" Type="http://schemas.openxmlformats.org/officeDocument/2006/relationships/slideLayout" Target="../slideLayouts/slideLayout339.xml"/><Relationship Id="rId1" Type="http://schemas.openxmlformats.org/officeDocument/2006/relationships/slideLayout" Target="../slideLayouts/slideLayout338.xml"/><Relationship Id="rId6" Type="http://schemas.openxmlformats.org/officeDocument/2006/relationships/slideLayout" Target="../slideLayouts/slideLayout343.xml"/><Relationship Id="rId11" Type="http://schemas.openxmlformats.org/officeDocument/2006/relationships/slideLayout" Target="../slideLayouts/slideLayout348.xml"/><Relationship Id="rId5" Type="http://schemas.openxmlformats.org/officeDocument/2006/relationships/slideLayout" Target="../slideLayouts/slideLayout342.xml"/><Relationship Id="rId15" Type="http://schemas.openxmlformats.org/officeDocument/2006/relationships/image" Target="../media/image3.jpeg"/><Relationship Id="rId10" Type="http://schemas.openxmlformats.org/officeDocument/2006/relationships/slideLayout" Target="../slideLayouts/slideLayout347.xml"/><Relationship Id="rId4" Type="http://schemas.openxmlformats.org/officeDocument/2006/relationships/slideLayout" Target="../slideLayouts/slideLayout341.xml"/><Relationship Id="rId9" Type="http://schemas.openxmlformats.org/officeDocument/2006/relationships/slideLayout" Target="../slideLayouts/slideLayout346.xml"/><Relationship Id="rId14" Type="http://schemas.openxmlformats.org/officeDocument/2006/relationships/theme" Target="../theme/theme28.xml"/></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358.xml"/><Relationship Id="rId13" Type="http://schemas.openxmlformats.org/officeDocument/2006/relationships/slideLayout" Target="../slideLayouts/slideLayout363.xml"/><Relationship Id="rId3" Type="http://schemas.openxmlformats.org/officeDocument/2006/relationships/slideLayout" Target="../slideLayouts/slideLayout353.xml"/><Relationship Id="rId7" Type="http://schemas.openxmlformats.org/officeDocument/2006/relationships/slideLayout" Target="../slideLayouts/slideLayout357.xml"/><Relationship Id="rId12" Type="http://schemas.openxmlformats.org/officeDocument/2006/relationships/slideLayout" Target="../slideLayouts/slideLayout362.xml"/><Relationship Id="rId2" Type="http://schemas.openxmlformats.org/officeDocument/2006/relationships/slideLayout" Target="../slideLayouts/slideLayout352.xml"/><Relationship Id="rId1" Type="http://schemas.openxmlformats.org/officeDocument/2006/relationships/slideLayout" Target="../slideLayouts/slideLayout351.xml"/><Relationship Id="rId6" Type="http://schemas.openxmlformats.org/officeDocument/2006/relationships/slideLayout" Target="../slideLayouts/slideLayout356.xml"/><Relationship Id="rId11" Type="http://schemas.openxmlformats.org/officeDocument/2006/relationships/slideLayout" Target="../slideLayouts/slideLayout361.xml"/><Relationship Id="rId5" Type="http://schemas.openxmlformats.org/officeDocument/2006/relationships/slideLayout" Target="../slideLayouts/slideLayout355.xml"/><Relationship Id="rId15" Type="http://schemas.openxmlformats.org/officeDocument/2006/relationships/image" Target="../media/image3.jpeg"/><Relationship Id="rId10" Type="http://schemas.openxmlformats.org/officeDocument/2006/relationships/slideLayout" Target="../slideLayouts/slideLayout360.xml"/><Relationship Id="rId4" Type="http://schemas.openxmlformats.org/officeDocument/2006/relationships/slideLayout" Target="../slideLayouts/slideLayout354.xml"/><Relationship Id="rId9" Type="http://schemas.openxmlformats.org/officeDocument/2006/relationships/slideLayout" Target="../slideLayouts/slideLayout359.xml"/><Relationship Id="rId14" Type="http://schemas.openxmlformats.org/officeDocument/2006/relationships/theme" Target="../theme/theme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4.jpeg"/></Relationships>
</file>

<file path=ppt/slideMasters/_rels/slideMaster30.xml.rels><?xml version="1.0" encoding="UTF-8" standalone="yes"?>
<Relationships xmlns="http://schemas.openxmlformats.org/package/2006/relationships"><Relationship Id="rId8" Type="http://schemas.openxmlformats.org/officeDocument/2006/relationships/slideLayout" Target="../slideLayouts/slideLayout371.xml"/><Relationship Id="rId13" Type="http://schemas.openxmlformats.org/officeDocument/2006/relationships/slideLayout" Target="../slideLayouts/slideLayout376.xml"/><Relationship Id="rId3" Type="http://schemas.openxmlformats.org/officeDocument/2006/relationships/slideLayout" Target="../slideLayouts/slideLayout366.xml"/><Relationship Id="rId7" Type="http://schemas.openxmlformats.org/officeDocument/2006/relationships/slideLayout" Target="../slideLayouts/slideLayout370.xml"/><Relationship Id="rId12" Type="http://schemas.openxmlformats.org/officeDocument/2006/relationships/slideLayout" Target="../slideLayouts/slideLayout375.xml"/><Relationship Id="rId2" Type="http://schemas.openxmlformats.org/officeDocument/2006/relationships/slideLayout" Target="../slideLayouts/slideLayout365.xml"/><Relationship Id="rId1" Type="http://schemas.openxmlformats.org/officeDocument/2006/relationships/slideLayout" Target="../slideLayouts/slideLayout364.xml"/><Relationship Id="rId6" Type="http://schemas.openxmlformats.org/officeDocument/2006/relationships/slideLayout" Target="../slideLayouts/slideLayout369.xml"/><Relationship Id="rId11" Type="http://schemas.openxmlformats.org/officeDocument/2006/relationships/slideLayout" Target="../slideLayouts/slideLayout374.xml"/><Relationship Id="rId5" Type="http://schemas.openxmlformats.org/officeDocument/2006/relationships/slideLayout" Target="../slideLayouts/slideLayout368.xml"/><Relationship Id="rId15" Type="http://schemas.openxmlformats.org/officeDocument/2006/relationships/image" Target="../media/image3.jpeg"/><Relationship Id="rId10" Type="http://schemas.openxmlformats.org/officeDocument/2006/relationships/slideLayout" Target="../slideLayouts/slideLayout373.xml"/><Relationship Id="rId4" Type="http://schemas.openxmlformats.org/officeDocument/2006/relationships/slideLayout" Target="../slideLayouts/slideLayout367.xml"/><Relationship Id="rId9" Type="http://schemas.openxmlformats.org/officeDocument/2006/relationships/slideLayout" Target="../slideLayouts/slideLayout372.xml"/><Relationship Id="rId14" Type="http://schemas.openxmlformats.org/officeDocument/2006/relationships/theme" Target="../theme/theme30.xml"/></Relationships>
</file>

<file path=ppt/slideMasters/_rels/slideMaster31.xml.rels><?xml version="1.0" encoding="UTF-8" standalone="yes"?>
<Relationships xmlns="http://schemas.openxmlformats.org/package/2006/relationships"><Relationship Id="rId8" Type="http://schemas.openxmlformats.org/officeDocument/2006/relationships/slideLayout" Target="../slideLayouts/slideLayout384.xml"/><Relationship Id="rId13" Type="http://schemas.openxmlformats.org/officeDocument/2006/relationships/image" Target="../media/image4.jpeg"/><Relationship Id="rId3" Type="http://schemas.openxmlformats.org/officeDocument/2006/relationships/slideLayout" Target="../slideLayouts/slideLayout379.xml"/><Relationship Id="rId7" Type="http://schemas.openxmlformats.org/officeDocument/2006/relationships/slideLayout" Target="../slideLayouts/slideLayout383.xml"/><Relationship Id="rId12" Type="http://schemas.openxmlformats.org/officeDocument/2006/relationships/theme" Target="../theme/theme31.xml"/><Relationship Id="rId2" Type="http://schemas.openxmlformats.org/officeDocument/2006/relationships/slideLayout" Target="../slideLayouts/slideLayout378.xml"/><Relationship Id="rId1" Type="http://schemas.openxmlformats.org/officeDocument/2006/relationships/slideLayout" Target="../slideLayouts/slideLayout377.xml"/><Relationship Id="rId6" Type="http://schemas.openxmlformats.org/officeDocument/2006/relationships/slideLayout" Target="../slideLayouts/slideLayout382.xml"/><Relationship Id="rId11" Type="http://schemas.openxmlformats.org/officeDocument/2006/relationships/slideLayout" Target="../slideLayouts/slideLayout387.xml"/><Relationship Id="rId5" Type="http://schemas.openxmlformats.org/officeDocument/2006/relationships/slideLayout" Target="../slideLayouts/slideLayout381.xml"/><Relationship Id="rId10" Type="http://schemas.openxmlformats.org/officeDocument/2006/relationships/slideLayout" Target="../slideLayouts/slideLayout386.xml"/><Relationship Id="rId4" Type="http://schemas.openxmlformats.org/officeDocument/2006/relationships/slideLayout" Target="../slideLayouts/slideLayout380.xml"/><Relationship Id="rId9" Type="http://schemas.openxmlformats.org/officeDocument/2006/relationships/slideLayout" Target="../slideLayouts/slideLayout385.xml"/></Relationships>
</file>

<file path=ppt/slideMasters/_rels/slideMaster32.xml.rels><?xml version="1.0" encoding="UTF-8" standalone="yes"?>
<Relationships xmlns="http://schemas.openxmlformats.org/package/2006/relationships"><Relationship Id="rId8" Type="http://schemas.openxmlformats.org/officeDocument/2006/relationships/slideLayout" Target="../slideLayouts/slideLayout395.xml"/><Relationship Id="rId13" Type="http://schemas.openxmlformats.org/officeDocument/2006/relationships/slideLayout" Target="../slideLayouts/slideLayout400.xml"/><Relationship Id="rId3" Type="http://schemas.openxmlformats.org/officeDocument/2006/relationships/slideLayout" Target="../slideLayouts/slideLayout390.xml"/><Relationship Id="rId7" Type="http://schemas.openxmlformats.org/officeDocument/2006/relationships/slideLayout" Target="../slideLayouts/slideLayout394.xml"/><Relationship Id="rId12" Type="http://schemas.openxmlformats.org/officeDocument/2006/relationships/slideLayout" Target="../slideLayouts/slideLayout399.xml"/><Relationship Id="rId2" Type="http://schemas.openxmlformats.org/officeDocument/2006/relationships/slideLayout" Target="../slideLayouts/slideLayout389.xml"/><Relationship Id="rId16" Type="http://schemas.openxmlformats.org/officeDocument/2006/relationships/image" Target="../media/image6.jpeg"/><Relationship Id="rId1" Type="http://schemas.openxmlformats.org/officeDocument/2006/relationships/slideLayout" Target="../slideLayouts/slideLayout388.xml"/><Relationship Id="rId6" Type="http://schemas.openxmlformats.org/officeDocument/2006/relationships/slideLayout" Target="../slideLayouts/slideLayout393.xml"/><Relationship Id="rId11" Type="http://schemas.openxmlformats.org/officeDocument/2006/relationships/slideLayout" Target="../slideLayouts/slideLayout398.xml"/><Relationship Id="rId5" Type="http://schemas.openxmlformats.org/officeDocument/2006/relationships/slideLayout" Target="../slideLayouts/slideLayout392.xml"/><Relationship Id="rId15" Type="http://schemas.openxmlformats.org/officeDocument/2006/relationships/theme" Target="../theme/theme32.xml"/><Relationship Id="rId10" Type="http://schemas.openxmlformats.org/officeDocument/2006/relationships/slideLayout" Target="../slideLayouts/slideLayout397.xml"/><Relationship Id="rId4" Type="http://schemas.openxmlformats.org/officeDocument/2006/relationships/slideLayout" Target="../slideLayouts/slideLayout391.xml"/><Relationship Id="rId9" Type="http://schemas.openxmlformats.org/officeDocument/2006/relationships/slideLayout" Target="../slideLayouts/slideLayout396.xml"/><Relationship Id="rId14" Type="http://schemas.openxmlformats.org/officeDocument/2006/relationships/slideLayout" Target="../slideLayouts/slideLayout401.xml"/></Relationships>
</file>

<file path=ppt/slideMasters/_rels/slideMaster33.xml.rels><?xml version="1.0" encoding="UTF-8" standalone="yes"?>
<Relationships xmlns="http://schemas.openxmlformats.org/package/2006/relationships"><Relationship Id="rId8" Type="http://schemas.openxmlformats.org/officeDocument/2006/relationships/slideLayout" Target="../slideLayouts/slideLayout409.xml"/><Relationship Id="rId13" Type="http://schemas.openxmlformats.org/officeDocument/2006/relationships/image" Target="../media/image1.jpeg"/><Relationship Id="rId3" Type="http://schemas.openxmlformats.org/officeDocument/2006/relationships/slideLayout" Target="../slideLayouts/slideLayout404.xml"/><Relationship Id="rId7" Type="http://schemas.openxmlformats.org/officeDocument/2006/relationships/slideLayout" Target="../slideLayouts/slideLayout408.xml"/><Relationship Id="rId12" Type="http://schemas.openxmlformats.org/officeDocument/2006/relationships/theme" Target="../theme/theme33.xml"/><Relationship Id="rId2" Type="http://schemas.openxmlformats.org/officeDocument/2006/relationships/slideLayout" Target="../slideLayouts/slideLayout403.xml"/><Relationship Id="rId1" Type="http://schemas.openxmlformats.org/officeDocument/2006/relationships/slideLayout" Target="../slideLayouts/slideLayout402.xml"/><Relationship Id="rId6" Type="http://schemas.openxmlformats.org/officeDocument/2006/relationships/slideLayout" Target="../slideLayouts/slideLayout407.xml"/><Relationship Id="rId11" Type="http://schemas.openxmlformats.org/officeDocument/2006/relationships/slideLayout" Target="../slideLayouts/slideLayout412.xml"/><Relationship Id="rId5" Type="http://schemas.openxmlformats.org/officeDocument/2006/relationships/slideLayout" Target="../slideLayouts/slideLayout406.xml"/><Relationship Id="rId10" Type="http://schemas.openxmlformats.org/officeDocument/2006/relationships/slideLayout" Target="../slideLayouts/slideLayout411.xml"/><Relationship Id="rId4" Type="http://schemas.openxmlformats.org/officeDocument/2006/relationships/slideLayout" Target="../slideLayouts/slideLayout405.xml"/><Relationship Id="rId9" Type="http://schemas.openxmlformats.org/officeDocument/2006/relationships/slideLayout" Target="../slideLayouts/slideLayout410.xml"/><Relationship Id="rId14" Type="http://schemas.openxmlformats.org/officeDocument/2006/relationships/image" Target="../media/image2.png"/></Relationships>
</file>

<file path=ppt/slideMasters/_rels/slideMaster34.xml.rels><?xml version="1.0" encoding="UTF-8" standalone="yes"?>
<Relationships xmlns="http://schemas.openxmlformats.org/package/2006/relationships"><Relationship Id="rId8" Type="http://schemas.openxmlformats.org/officeDocument/2006/relationships/slideLayout" Target="../slideLayouts/slideLayout420.xml"/><Relationship Id="rId13" Type="http://schemas.openxmlformats.org/officeDocument/2006/relationships/slideLayout" Target="../slideLayouts/slideLayout425.xml"/><Relationship Id="rId3" Type="http://schemas.openxmlformats.org/officeDocument/2006/relationships/slideLayout" Target="../slideLayouts/slideLayout415.xml"/><Relationship Id="rId7" Type="http://schemas.openxmlformats.org/officeDocument/2006/relationships/slideLayout" Target="../slideLayouts/slideLayout419.xml"/><Relationship Id="rId12" Type="http://schemas.openxmlformats.org/officeDocument/2006/relationships/slideLayout" Target="../slideLayouts/slideLayout424.xml"/><Relationship Id="rId2" Type="http://schemas.openxmlformats.org/officeDocument/2006/relationships/slideLayout" Target="../slideLayouts/slideLayout414.xml"/><Relationship Id="rId1" Type="http://schemas.openxmlformats.org/officeDocument/2006/relationships/slideLayout" Target="../slideLayouts/slideLayout413.xml"/><Relationship Id="rId6" Type="http://schemas.openxmlformats.org/officeDocument/2006/relationships/slideLayout" Target="../slideLayouts/slideLayout418.xml"/><Relationship Id="rId11" Type="http://schemas.openxmlformats.org/officeDocument/2006/relationships/slideLayout" Target="../slideLayouts/slideLayout423.xml"/><Relationship Id="rId5" Type="http://schemas.openxmlformats.org/officeDocument/2006/relationships/slideLayout" Target="../slideLayouts/slideLayout417.xml"/><Relationship Id="rId15" Type="http://schemas.openxmlformats.org/officeDocument/2006/relationships/image" Target="../media/image3.jpeg"/><Relationship Id="rId10" Type="http://schemas.openxmlformats.org/officeDocument/2006/relationships/slideLayout" Target="../slideLayouts/slideLayout422.xml"/><Relationship Id="rId4" Type="http://schemas.openxmlformats.org/officeDocument/2006/relationships/slideLayout" Target="../slideLayouts/slideLayout416.xml"/><Relationship Id="rId9" Type="http://schemas.openxmlformats.org/officeDocument/2006/relationships/slideLayout" Target="../slideLayouts/slideLayout421.xml"/><Relationship Id="rId14" Type="http://schemas.openxmlformats.org/officeDocument/2006/relationships/theme" Target="../theme/theme34.xml"/></Relationships>
</file>

<file path=ppt/slideMasters/_rels/slideMaster35.xml.rels><?xml version="1.0" encoding="UTF-8" standalone="yes"?>
<Relationships xmlns="http://schemas.openxmlformats.org/package/2006/relationships"><Relationship Id="rId8" Type="http://schemas.openxmlformats.org/officeDocument/2006/relationships/slideLayout" Target="../slideLayouts/slideLayout433.xml"/><Relationship Id="rId13" Type="http://schemas.openxmlformats.org/officeDocument/2006/relationships/theme" Target="../theme/theme35.xml"/><Relationship Id="rId3" Type="http://schemas.openxmlformats.org/officeDocument/2006/relationships/slideLayout" Target="../slideLayouts/slideLayout428.xml"/><Relationship Id="rId7" Type="http://schemas.openxmlformats.org/officeDocument/2006/relationships/slideLayout" Target="../slideLayouts/slideLayout432.xml"/><Relationship Id="rId12" Type="http://schemas.openxmlformats.org/officeDocument/2006/relationships/slideLayout" Target="../slideLayouts/slideLayout437.xml"/><Relationship Id="rId2" Type="http://schemas.openxmlformats.org/officeDocument/2006/relationships/slideLayout" Target="../slideLayouts/slideLayout427.xml"/><Relationship Id="rId1" Type="http://schemas.openxmlformats.org/officeDocument/2006/relationships/slideLayout" Target="../slideLayouts/slideLayout426.xml"/><Relationship Id="rId6" Type="http://schemas.openxmlformats.org/officeDocument/2006/relationships/slideLayout" Target="../slideLayouts/slideLayout431.xml"/><Relationship Id="rId11" Type="http://schemas.openxmlformats.org/officeDocument/2006/relationships/slideLayout" Target="../slideLayouts/slideLayout436.xml"/><Relationship Id="rId5" Type="http://schemas.openxmlformats.org/officeDocument/2006/relationships/slideLayout" Target="../slideLayouts/slideLayout430.xml"/><Relationship Id="rId10" Type="http://schemas.openxmlformats.org/officeDocument/2006/relationships/slideLayout" Target="../slideLayouts/slideLayout435.xml"/><Relationship Id="rId4" Type="http://schemas.openxmlformats.org/officeDocument/2006/relationships/slideLayout" Target="../slideLayouts/slideLayout429.xml"/><Relationship Id="rId9" Type="http://schemas.openxmlformats.org/officeDocument/2006/relationships/slideLayout" Target="../slideLayouts/slideLayout434.xml"/><Relationship Id="rId14" Type="http://schemas.openxmlformats.org/officeDocument/2006/relationships/image" Target="../media/image4.jpeg"/></Relationships>
</file>

<file path=ppt/slideMasters/_rels/slideMaster36.xml.rels><?xml version="1.0" encoding="UTF-8" standalone="yes"?>
<Relationships xmlns="http://schemas.openxmlformats.org/package/2006/relationships"><Relationship Id="rId8" Type="http://schemas.openxmlformats.org/officeDocument/2006/relationships/slideLayout" Target="../slideLayouts/slideLayout445.xml"/><Relationship Id="rId13" Type="http://schemas.openxmlformats.org/officeDocument/2006/relationships/slideLayout" Target="../slideLayouts/slideLayout450.xml"/><Relationship Id="rId3" Type="http://schemas.openxmlformats.org/officeDocument/2006/relationships/slideLayout" Target="../slideLayouts/slideLayout440.xml"/><Relationship Id="rId7" Type="http://schemas.openxmlformats.org/officeDocument/2006/relationships/slideLayout" Target="../slideLayouts/slideLayout444.xml"/><Relationship Id="rId12" Type="http://schemas.openxmlformats.org/officeDocument/2006/relationships/slideLayout" Target="../slideLayouts/slideLayout449.xml"/><Relationship Id="rId2" Type="http://schemas.openxmlformats.org/officeDocument/2006/relationships/slideLayout" Target="../slideLayouts/slideLayout439.xml"/><Relationship Id="rId1" Type="http://schemas.openxmlformats.org/officeDocument/2006/relationships/slideLayout" Target="../slideLayouts/slideLayout438.xml"/><Relationship Id="rId6" Type="http://schemas.openxmlformats.org/officeDocument/2006/relationships/slideLayout" Target="../slideLayouts/slideLayout443.xml"/><Relationship Id="rId11" Type="http://schemas.openxmlformats.org/officeDocument/2006/relationships/slideLayout" Target="../slideLayouts/slideLayout448.xml"/><Relationship Id="rId5" Type="http://schemas.openxmlformats.org/officeDocument/2006/relationships/slideLayout" Target="../slideLayouts/slideLayout442.xml"/><Relationship Id="rId15" Type="http://schemas.openxmlformats.org/officeDocument/2006/relationships/image" Target="../media/image3.jpeg"/><Relationship Id="rId10" Type="http://schemas.openxmlformats.org/officeDocument/2006/relationships/slideLayout" Target="../slideLayouts/slideLayout447.xml"/><Relationship Id="rId4" Type="http://schemas.openxmlformats.org/officeDocument/2006/relationships/slideLayout" Target="../slideLayouts/slideLayout441.xml"/><Relationship Id="rId9" Type="http://schemas.openxmlformats.org/officeDocument/2006/relationships/slideLayout" Target="../slideLayouts/slideLayout446.xml"/><Relationship Id="rId14" Type="http://schemas.openxmlformats.org/officeDocument/2006/relationships/theme" Target="../theme/theme36.xml"/></Relationships>
</file>

<file path=ppt/slideMasters/_rels/slideMaster37.xml.rels><?xml version="1.0" encoding="UTF-8" standalone="yes"?>
<Relationships xmlns="http://schemas.openxmlformats.org/package/2006/relationships"><Relationship Id="rId8" Type="http://schemas.openxmlformats.org/officeDocument/2006/relationships/slideLayout" Target="../slideLayouts/slideLayout458.xml"/><Relationship Id="rId13" Type="http://schemas.openxmlformats.org/officeDocument/2006/relationships/slideLayout" Target="../slideLayouts/slideLayout463.xml"/><Relationship Id="rId3" Type="http://schemas.openxmlformats.org/officeDocument/2006/relationships/slideLayout" Target="../slideLayouts/slideLayout453.xml"/><Relationship Id="rId7" Type="http://schemas.openxmlformats.org/officeDocument/2006/relationships/slideLayout" Target="../slideLayouts/slideLayout457.xml"/><Relationship Id="rId12" Type="http://schemas.openxmlformats.org/officeDocument/2006/relationships/slideLayout" Target="../slideLayouts/slideLayout462.xml"/><Relationship Id="rId2" Type="http://schemas.openxmlformats.org/officeDocument/2006/relationships/slideLayout" Target="../slideLayouts/slideLayout452.xml"/><Relationship Id="rId1" Type="http://schemas.openxmlformats.org/officeDocument/2006/relationships/slideLayout" Target="../slideLayouts/slideLayout451.xml"/><Relationship Id="rId6" Type="http://schemas.openxmlformats.org/officeDocument/2006/relationships/slideLayout" Target="../slideLayouts/slideLayout456.xml"/><Relationship Id="rId11" Type="http://schemas.openxmlformats.org/officeDocument/2006/relationships/slideLayout" Target="../slideLayouts/slideLayout461.xml"/><Relationship Id="rId5" Type="http://schemas.openxmlformats.org/officeDocument/2006/relationships/slideLayout" Target="../slideLayouts/slideLayout455.xml"/><Relationship Id="rId15" Type="http://schemas.openxmlformats.org/officeDocument/2006/relationships/image" Target="../media/image3.jpeg"/><Relationship Id="rId10" Type="http://schemas.openxmlformats.org/officeDocument/2006/relationships/slideLayout" Target="../slideLayouts/slideLayout460.xml"/><Relationship Id="rId4" Type="http://schemas.openxmlformats.org/officeDocument/2006/relationships/slideLayout" Target="../slideLayouts/slideLayout454.xml"/><Relationship Id="rId9" Type="http://schemas.openxmlformats.org/officeDocument/2006/relationships/slideLayout" Target="../slideLayouts/slideLayout459.xml"/><Relationship Id="rId14" Type="http://schemas.openxmlformats.org/officeDocument/2006/relationships/theme" Target="../theme/theme37.xml"/></Relationships>
</file>

<file path=ppt/slideMasters/_rels/slideMaster38.xml.rels><?xml version="1.0" encoding="UTF-8" standalone="yes"?>
<Relationships xmlns="http://schemas.openxmlformats.org/package/2006/relationships"><Relationship Id="rId8" Type="http://schemas.openxmlformats.org/officeDocument/2006/relationships/slideLayout" Target="../slideLayouts/slideLayout471.xml"/><Relationship Id="rId13" Type="http://schemas.openxmlformats.org/officeDocument/2006/relationships/slideLayout" Target="../slideLayouts/slideLayout476.xml"/><Relationship Id="rId3" Type="http://schemas.openxmlformats.org/officeDocument/2006/relationships/slideLayout" Target="../slideLayouts/slideLayout466.xml"/><Relationship Id="rId7" Type="http://schemas.openxmlformats.org/officeDocument/2006/relationships/slideLayout" Target="../slideLayouts/slideLayout470.xml"/><Relationship Id="rId12" Type="http://schemas.openxmlformats.org/officeDocument/2006/relationships/slideLayout" Target="../slideLayouts/slideLayout475.xml"/><Relationship Id="rId2" Type="http://schemas.openxmlformats.org/officeDocument/2006/relationships/slideLayout" Target="../slideLayouts/slideLayout465.xml"/><Relationship Id="rId1" Type="http://schemas.openxmlformats.org/officeDocument/2006/relationships/slideLayout" Target="../slideLayouts/slideLayout464.xml"/><Relationship Id="rId6" Type="http://schemas.openxmlformats.org/officeDocument/2006/relationships/slideLayout" Target="../slideLayouts/slideLayout469.xml"/><Relationship Id="rId11" Type="http://schemas.openxmlformats.org/officeDocument/2006/relationships/slideLayout" Target="../slideLayouts/slideLayout474.xml"/><Relationship Id="rId5" Type="http://schemas.openxmlformats.org/officeDocument/2006/relationships/slideLayout" Target="../slideLayouts/slideLayout468.xml"/><Relationship Id="rId15" Type="http://schemas.openxmlformats.org/officeDocument/2006/relationships/image" Target="../media/image3.jpeg"/><Relationship Id="rId10" Type="http://schemas.openxmlformats.org/officeDocument/2006/relationships/slideLayout" Target="../slideLayouts/slideLayout473.xml"/><Relationship Id="rId4" Type="http://schemas.openxmlformats.org/officeDocument/2006/relationships/slideLayout" Target="../slideLayouts/slideLayout467.xml"/><Relationship Id="rId9" Type="http://schemas.openxmlformats.org/officeDocument/2006/relationships/slideLayout" Target="../slideLayouts/slideLayout472.xml"/><Relationship Id="rId14" Type="http://schemas.openxmlformats.org/officeDocument/2006/relationships/theme" Target="../theme/theme38.xml"/></Relationships>
</file>

<file path=ppt/slideMasters/_rels/slideMaster39.xml.rels><?xml version="1.0" encoding="UTF-8" standalone="yes"?>
<Relationships xmlns="http://schemas.openxmlformats.org/package/2006/relationships"><Relationship Id="rId8" Type="http://schemas.openxmlformats.org/officeDocument/2006/relationships/slideLayout" Target="../slideLayouts/slideLayout484.xml"/><Relationship Id="rId13" Type="http://schemas.openxmlformats.org/officeDocument/2006/relationships/image" Target="../media/image4.jpeg"/><Relationship Id="rId3" Type="http://schemas.openxmlformats.org/officeDocument/2006/relationships/slideLayout" Target="../slideLayouts/slideLayout479.xml"/><Relationship Id="rId7" Type="http://schemas.openxmlformats.org/officeDocument/2006/relationships/slideLayout" Target="../slideLayouts/slideLayout483.xml"/><Relationship Id="rId12" Type="http://schemas.openxmlformats.org/officeDocument/2006/relationships/theme" Target="../theme/theme39.xml"/><Relationship Id="rId2" Type="http://schemas.openxmlformats.org/officeDocument/2006/relationships/slideLayout" Target="../slideLayouts/slideLayout478.xml"/><Relationship Id="rId1" Type="http://schemas.openxmlformats.org/officeDocument/2006/relationships/slideLayout" Target="../slideLayouts/slideLayout477.xml"/><Relationship Id="rId6" Type="http://schemas.openxmlformats.org/officeDocument/2006/relationships/slideLayout" Target="../slideLayouts/slideLayout482.xml"/><Relationship Id="rId11" Type="http://schemas.openxmlformats.org/officeDocument/2006/relationships/slideLayout" Target="../slideLayouts/slideLayout487.xml"/><Relationship Id="rId5" Type="http://schemas.openxmlformats.org/officeDocument/2006/relationships/slideLayout" Target="../slideLayouts/slideLayout481.xml"/><Relationship Id="rId10" Type="http://schemas.openxmlformats.org/officeDocument/2006/relationships/slideLayout" Target="../slideLayouts/slideLayout486.xml"/><Relationship Id="rId4" Type="http://schemas.openxmlformats.org/officeDocument/2006/relationships/slideLayout" Target="../slideLayouts/slideLayout480.xml"/><Relationship Id="rId9" Type="http://schemas.openxmlformats.org/officeDocument/2006/relationships/slideLayout" Target="../slideLayouts/slideLayout48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image" Target="../media/image3.jpeg"/><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theme" Target="../theme/theme4.xml"/></Relationships>
</file>

<file path=ppt/slideMasters/_rels/slideMaster40.xml.rels><?xml version="1.0" encoding="UTF-8" standalone="yes"?>
<Relationships xmlns="http://schemas.openxmlformats.org/package/2006/relationships"><Relationship Id="rId8" Type="http://schemas.openxmlformats.org/officeDocument/2006/relationships/slideLayout" Target="../slideLayouts/slideLayout495.xml"/><Relationship Id="rId13" Type="http://schemas.openxmlformats.org/officeDocument/2006/relationships/slideLayout" Target="../slideLayouts/slideLayout500.xml"/><Relationship Id="rId3" Type="http://schemas.openxmlformats.org/officeDocument/2006/relationships/slideLayout" Target="../slideLayouts/slideLayout490.xml"/><Relationship Id="rId7" Type="http://schemas.openxmlformats.org/officeDocument/2006/relationships/slideLayout" Target="../slideLayouts/slideLayout494.xml"/><Relationship Id="rId12" Type="http://schemas.openxmlformats.org/officeDocument/2006/relationships/slideLayout" Target="../slideLayouts/slideLayout499.xml"/><Relationship Id="rId2" Type="http://schemas.openxmlformats.org/officeDocument/2006/relationships/slideLayout" Target="../slideLayouts/slideLayout489.xml"/><Relationship Id="rId16" Type="http://schemas.openxmlformats.org/officeDocument/2006/relationships/image" Target="../media/image6.jpeg"/><Relationship Id="rId1" Type="http://schemas.openxmlformats.org/officeDocument/2006/relationships/slideLayout" Target="../slideLayouts/slideLayout488.xml"/><Relationship Id="rId6" Type="http://schemas.openxmlformats.org/officeDocument/2006/relationships/slideLayout" Target="../slideLayouts/slideLayout493.xml"/><Relationship Id="rId11" Type="http://schemas.openxmlformats.org/officeDocument/2006/relationships/slideLayout" Target="../slideLayouts/slideLayout498.xml"/><Relationship Id="rId5" Type="http://schemas.openxmlformats.org/officeDocument/2006/relationships/slideLayout" Target="../slideLayouts/slideLayout492.xml"/><Relationship Id="rId15" Type="http://schemas.openxmlformats.org/officeDocument/2006/relationships/theme" Target="../theme/theme40.xml"/><Relationship Id="rId10" Type="http://schemas.openxmlformats.org/officeDocument/2006/relationships/slideLayout" Target="../slideLayouts/slideLayout497.xml"/><Relationship Id="rId4" Type="http://schemas.openxmlformats.org/officeDocument/2006/relationships/slideLayout" Target="../slideLayouts/slideLayout491.xml"/><Relationship Id="rId9" Type="http://schemas.openxmlformats.org/officeDocument/2006/relationships/slideLayout" Target="../slideLayouts/slideLayout496.xml"/><Relationship Id="rId14" Type="http://schemas.openxmlformats.org/officeDocument/2006/relationships/slideLayout" Target="../slideLayouts/slideLayout501.xml"/></Relationships>
</file>

<file path=ppt/slideMasters/_rels/slideMaster41.xml.rels><?xml version="1.0" encoding="UTF-8" standalone="yes"?>
<Relationships xmlns="http://schemas.openxmlformats.org/package/2006/relationships"><Relationship Id="rId8" Type="http://schemas.openxmlformats.org/officeDocument/2006/relationships/slideLayout" Target="../slideLayouts/slideLayout509.xml"/><Relationship Id="rId13" Type="http://schemas.openxmlformats.org/officeDocument/2006/relationships/image" Target="../media/image1.jpeg"/><Relationship Id="rId3" Type="http://schemas.openxmlformats.org/officeDocument/2006/relationships/slideLayout" Target="../slideLayouts/slideLayout504.xml"/><Relationship Id="rId7" Type="http://schemas.openxmlformats.org/officeDocument/2006/relationships/slideLayout" Target="../slideLayouts/slideLayout508.xml"/><Relationship Id="rId12" Type="http://schemas.openxmlformats.org/officeDocument/2006/relationships/theme" Target="../theme/theme41.xml"/><Relationship Id="rId2" Type="http://schemas.openxmlformats.org/officeDocument/2006/relationships/slideLayout" Target="../slideLayouts/slideLayout503.xml"/><Relationship Id="rId1" Type="http://schemas.openxmlformats.org/officeDocument/2006/relationships/slideLayout" Target="../slideLayouts/slideLayout502.xml"/><Relationship Id="rId6" Type="http://schemas.openxmlformats.org/officeDocument/2006/relationships/slideLayout" Target="../slideLayouts/slideLayout507.xml"/><Relationship Id="rId11" Type="http://schemas.openxmlformats.org/officeDocument/2006/relationships/slideLayout" Target="../slideLayouts/slideLayout512.xml"/><Relationship Id="rId5" Type="http://schemas.openxmlformats.org/officeDocument/2006/relationships/slideLayout" Target="../slideLayouts/slideLayout506.xml"/><Relationship Id="rId10" Type="http://schemas.openxmlformats.org/officeDocument/2006/relationships/slideLayout" Target="../slideLayouts/slideLayout511.xml"/><Relationship Id="rId4" Type="http://schemas.openxmlformats.org/officeDocument/2006/relationships/slideLayout" Target="../slideLayouts/slideLayout505.xml"/><Relationship Id="rId9" Type="http://schemas.openxmlformats.org/officeDocument/2006/relationships/slideLayout" Target="../slideLayouts/slideLayout510.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5" Type="http://schemas.openxmlformats.org/officeDocument/2006/relationships/image" Target="../media/image3.jpeg"/><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0.xml"/><Relationship Id="rId13" Type="http://schemas.openxmlformats.org/officeDocument/2006/relationships/slideLayout" Target="../slideLayouts/slideLayout75.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slideLayout" Target="../slideLayouts/slideLayout74.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5" Type="http://schemas.openxmlformats.org/officeDocument/2006/relationships/image" Target="../media/image3.jpeg"/><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3.xml"/><Relationship Id="rId13" Type="http://schemas.openxmlformats.org/officeDocument/2006/relationships/theme" Target="../theme/theme7.xml"/><Relationship Id="rId3" Type="http://schemas.openxmlformats.org/officeDocument/2006/relationships/slideLayout" Target="../slideLayouts/slideLayout78.xml"/><Relationship Id="rId7" Type="http://schemas.openxmlformats.org/officeDocument/2006/relationships/slideLayout" Target="../slideLayouts/slideLayout82.xml"/><Relationship Id="rId12" Type="http://schemas.openxmlformats.org/officeDocument/2006/relationships/slideLayout" Target="../slideLayouts/slideLayout87.xml"/><Relationship Id="rId2" Type="http://schemas.openxmlformats.org/officeDocument/2006/relationships/slideLayout" Target="../slideLayouts/slideLayout77.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5" Type="http://schemas.openxmlformats.org/officeDocument/2006/relationships/slideLayout" Target="../slideLayouts/slideLayout80.xml"/><Relationship Id="rId10" Type="http://schemas.openxmlformats.org/officeDocument/2006/relationships/slideLayout" Target="../slideLayouts/slideLayout85.xml"/><Relationship Id="rId4" Type="http://schemas.openxmlformats.org/officeDocument/2006/relationships/slideLayout" Target="../slideLayouts/slideLayout79.xml"/><Relationship Id="rId9" Type="http://schemas.openxmlformats.org/officeDocument/2006/relationships/slideLayout" Target="../slideLayouts/slideLayout84.xml"/><Relationship Id="rId14" Type="http://schemas.openxmlformats.org/officeDocument/2006/relationships/image" Target="../media/image4.jpe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5.xml"/><Relationship Id="rId13" Type="http://schemas.openxmlformats.org/officeDocument/2006/relationships/slideLayout" Target="../slideLayouts/slideLayout100.xml"/><Relationship Id="rId3" Type="http://schemas.openxmlformats.org/officeDocument/2006/relationships/slideLayout" Target="../slideLayouts/slideLayout90.xml"/><Relationship Id="rId7" Type="http://schemas.openxmlformats.org/officeDocument/2006/relationships/slideLayout" Target="../slideLayouts/slideLayout94.xml"/><Relationship Id="rId12" Type="http://schemas.openxmlformats.org/officeDocument/2006/relationships/slideLayout" Target="../slideLayouts/slideLayout99.xml"/><Relationship Id="rId2" Type="http://schemas.openxmlformats.org/officeDocument/2006/relationships/slideLayout" Target="../slideLayouts/slideLayout89.xml"/><Relationship Id="rId16" Type="http://schemas.openxmlformats.org/officeDocument/2006/relationships/image" Target="../media/image6.jpeg"/><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slideLayout" Target="../slideLayouts/slideLayout98.xml"/><Relationship Id="rId5" Type="http://schemas.openxmlformats.org/officeDocument/2006/relationships/slideLayout" Target="../slideLayouts/slideLayout92.xml"/><Relationship Id="rId15" Type="http://schemas.openxmlformats.org/officeDocument/2006/relationships/theme" Target="../theme/theme8.xml"/><Relationship Id="rId10" Type="http://schemas.openxmlformats.org/officeDocument/2006/relationships/slideLayout" Target="../slideLayouts/slideLayout97.xml"/><Relationship Id="rId4" Type="http://schemas.openxmlformats.org/officeDocument/2006/relationships/slideLayout" Target="../slideLayouts/slideLayout91.xml"/><Relationship Id="rId9" Type="http://schemas.openxmlformats.org/officeDocument/2006/relationships/slideLayout" Target="../slideLayouts/slideLayout96.xml"/><Relationship Id="rId14" Type="http://schemas.openxmlformats.org/officeDocument/2006/relationships/slideLayout" Target="../slideLayouts/slideLayout101.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9.xml"/><Relationship Id="rId13" Type="http://schemas.openxmlformats.org/officeDocument/2006/relationships/image" Target="../media/image1.jpeg"/><Relationship Id="rId3" Type="http://schemas.openxmlformats.org/officeDocument/2006/relationships/slideLayout" Target="../slideLayouts/slideLayout104.xml"/><Relationship Id="rId7" Type="http://schemas.openxmlformats.org/officeDocument/2006/relationships/slideLayout" Target="../slideLayouts/slideLayout108.xml"/><Relationship Id="rId12" Type="http://schemas.openxmlformats.org/officeDocument/2006/relationships/theme" Target="../theme/theme9.xml"/><Relationship Id="rId2" Type="http://schemas.openxmlformats.org/officeDocument/2006/relationships/slideLayout" Target="../slideLayouts/slideLayout103.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5" Type="http://schemas.openxmlformats.org/officeDocument/2006/relationships/slideLayout" Target="../slideLayouts/slideLayout106.xml"/><Relationship Id="rId10" Type="http://schemas.openxmlformats.org/officeDocument/2006/relationships/slideLayout" Target="../slideLayouts/slideLayout111.xml"/><Relationship Id="rId4" Type="http://schemas.openxmlformats.org/officeDocument/2006/relationships/slideLayout" Target="../slideLayouts/slideLayout105.xml"/><Relationship Id="rId9" Type="http://schemas.openxmlformats.org/officeDocument/2006/relationships/slideLayout" Target="../slideLayouts/slideLayout11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349" tIns="45676" rIns="91349" bIns="45676" anchor="ctr"/>
          <a:lstStyle/>
          <a:p>
            <a:pPr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49" tIns="45676" rIns="91349" bIns="45676" numCol="1" anchor="ctr" anchorCtr="0" compatLnSpc="1">
            <a:prstTxWarp prst="textNoShape">
              <a:avLst/>
            </a:prstTxWarp>
          </a:bodyPr>
          <a:lstStyle/>
          <a:p>
            <a:pPr lvl="0"/>
            <a:r>
              <a:rPr lang="en-US" smtClean="0"/>
              <a:t>Click to edit Master title style</a:t>
            </a:r>
            <a:endParaRPr lang="en-US" smtClean="0"/>
          </a:p>
        </p:txBody>
      </p:sp>
      <p:sp>
        <p:nvSpPr>
          <p:cNvPr id="1028" name="Rectangle 3"/>
          <p:cNvSpPr>
            <a:spLocks noGrp="1" noChangeArrowheads="1"/>
          </p:cNvSpPr>
          <p:nvPr>
            <p:ph type="body" idx="1"/>
          </p:nvPr>
        </p:nvSpPr>
        <p:spPr bwMode="auto">
          <a:xfrm>
            <a:off x="228600" y="1246189"/>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49" tIns="45676" rIns="91349"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95" y="273057"/>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20"/>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fontAlgn="base">
              <a:spcBef>
                <a:spcPct val="0"/>
              </a:spcBef>
              <a:spcAft>
                <a:spcPct val="0"/>
              </a:spcAft>
              <a:defRPr/>
            </a:pPr>
            <a:fld id="{3E528A8A-A09B-4BD0-BFB3-1E10DCEBF6FD}" type="slidenum">
              <a:rPr lang="en-US" sz="1400" b="1" smtClean="0">
                <a:solidFill>
                  <a:srgbClr val="0099B5"/>
                </a:solidFill>
                <a:latin typeface="Cambria" pitchFamily="18" charset="0"/>
              </a:rPr>
              <a:pPr algn="r"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41050426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6745"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3488"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0229"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6974"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557" indent="-342557"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208" indent="-285464"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1859" indent="-22837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598601" indent="-22837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5346" indent="-22837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2091" indent="-228370" algn="l" rtl="0" eaLnBrk="1" fontAlgn="base" hangingPunct="1">
        <a:spcBef>
          <a:spcPct val="20000"/>
        </a:spcBef>
        <a:spcAft>
          <a:spcPct val="0"/>
        </a:spcAft>
        <a:buChar char="»"/>
        <a:defRPr sz="2000">
          <a:solidFill>
            <a:schemeClr val="tx1"/>
          </a:solidFill>
          <a:latin typeface="Arial" charset="0"/>
          <a:ea typeface="+mn-ea"/>
        </a:defRPr>
      </a:lvl6pPr>
      <a:lvl7pPr marL="2968833" indent="-228370" algn="l" rtl="0" eaLnBrk="1" fontAlgn="base" hangingPunct="1">
        <a:spcBef>
          <a:spcPct val="20000"/>
        </a:spcBef>
        <a:spcAft>
          <a:spcPct val="0"/>
        </a:spcAft>
        <a:buChar char="»"/>
        <a:defRPr sz="2000">
          <a:solidFill>
            <a:schemeClr val="tx1"/>
          </a:solidFill>
          <a:latin typeface="Arial" charset="0"/>
          <a:ea typeface="+mn-ea"/>
        </a:defRPr>
      </a:lvl7pPr>
      <a:lvl8pPr marL="3425577" indent="-228370" algn="l" rtl="0" eaLnBrk="1" fontAlgn="base" hangingPunct="1">
        <a:spcBef>
          <a:spcPct val="20000"/>
        </a:spcBef>
        <a:spcAft>
          <a:spcPct val="0"/>
        </a:spcAft>
        <a:buChar char="»"/>
        <a:defRPr sz="2000">
          <a:solidFill>
            <a:schemeClr val="tx1"/>
          </a:solidFill>
          <a:latin typeface="Arial" charset="0"/>
          <a:ea typeface="+mn-ea"/>
        </a:defRPr>
      </a:lvl8pPr>
      <a:lvl9pPr marL="3882322" indent="-22837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94307"/>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atin typeface="Arial" charset="0"/>
              </a:defRPr>
            </a:lvl1pPr>
          </a:lstStyle>
          <a:p>
            <a:pPr fontAlgn="base">
              <a:spcBef>
                <a:spcPct val="0"/>
              </a:spcBef>
              <a:spcAft>
                <a:spcPct val="0"/>
              </a:spcAft>
              <a:defRPr/>
            </a:pPr>
            <a:fld id="{458172D1-BAD7-4446-A05A-E3217F0670A6}"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4"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8275604"/>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 id="2147483807"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043618"/>
      </p:ext>
    </p:extLst>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 id="2147483820" r:id="rId12"/>
    <p:sldLayoutId id="2147483821"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878597"/>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3519926"/>
      </p:ext>
    </p:extLst>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 id="2147483848" r:id="rId12"/>
    <p:sldLayoutId id="2147483849"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5123" name="Freeform 3"/>
          <p:cNvSpPr>
            <a:spLocks/>
          </p:cNvSpPr>
          <p:nvPr/>
        </p:nvSpPr>
        <p:spPr bwMode="auto">
          <a:xfrm>
            <a:off x="111125" y="107950"/>
            <a:ext cx="8924925" cy="66357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EAEAEA">
                  <a:gamma/>
                  <a:tint val="0"/>
                  <a:invGamma/>
                </a:srgbClr>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4" name="Freeform 4"/>
          <p:cNvSpPr>
            <a:spLocks/>
          </p:cNvSpPr>
          <p:nvPr/>
        </p:nvSpPr>
        <p:spPr bwMode="auto">
          <a:xfrm>
            <a:off x="152402" y="152400"/>
            <a:ext cx="8839200" cy="63690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5"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5126"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p>
            <a:pPr algn="ctr" fontAlgn="base">
              <a:spcBef>
                <a:spcPct val="50000"/>
              </a:spcBef>
              <a:spcAft>
                <a:spcPct val="0"/>
              </a:spcAft>
            </a:pPr>
            <a:endParaRPr lang="en-US" sz="4000" b="1" dirty="0">
              <a:solidFill>
                <a:srgbClr val="000000"/>
              </a:solidFill>
            </a:endParaRPr>
          </a:p>
        </p:txBody>
      </p:sp>
      <p:sp>
        <p:nvSpPr>
          <p:cNvPr id="5127"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5128"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9319D862-0825-4CA6-B199-4A077CB1C9B7}" type="slidenum">
              <a:rPr lang="en-US">
                <a:solidFill>
                  <a:srgbClr val="000000"/>
                </a:solidFill>
              </a:rPr>
              <a:pPr fontAlgn="base">
                <a:spcBef>
                  <a:spcPct val="0"/>
                </a:spcBef>
                <a:spcAft>
                  <a:spcPct val="0"/>
                </a:spcAft>
              </a:pPr>
              <a:t>‹#›</a:t>
            </a:fld>
            <a:endParaRPr lang="en-US" dirty="0">
              <a:solidFill>
                <a:srgbClr val="000000"/>
              </a:solidFill>
            </a:endParaRPr>
          </a:p>
        </p:txBody>
      </p:sp>
      <p:pic>
        <p:nvPicPr>
          <p:cNvPr id="5137" name="Picture 17" descr="BCBS_ITG_EnterpriseArchitect"/>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617737"/>
      </p:ext>
    </p:extLst>
  </p:cSld>
  <p:clrMap bg1="lt1" tx1="dk1" bg2="lt2" tx2="dk2" accent1="accent1" accent2="accent2" accent3="accent3" accent4="accent4" accent5="accent5" accent6="accent6" hlink="hlink" folHlink="folHlink"/>
  <p:sldLayoutIdLst>
    <p:sldLayoutId id="2147483851" r:id="rId1"/>
    <p:sldLayoutId id="2147483852" r:id="rId2"/>
    <p:sldLayoutId id="2147483853" r:id="rId3"/>
    <p:sldLayoutId id="2147483854" r:id="rId4"/>
    <p:sldLayoutId id="2147483855" r:id="rId5"/>
    <p:sldLayoutId id="2147483856" r:id="rId6"/>
    <p:sldLayoutId id="2147483857" r:id="rId7"/>
    <p:sldLayoutId id="2147483858" r:id="rId8"/>
    <p:sldLayoutId id="2147483859" r:id="rId9"/>
    <p:sldLayoutId id="2147483860" r:id="rId10"/>
    <p:sldLayoutId id="2147483861" r:id="rId11"/>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a typeface="ＭＳ Ｐゴシック"/>
              <a:cs typeface="ＭＳ Ｐゴシック"/>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endParaRPr lang="en-US"/>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a typeface="ＭＳ Ｐゴシック"/>
              <a:cs typeface="ＭＳ Ｐゴシック"/>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45676" rIns="0" bIns="4567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349" tIns="45676" rIns="91349" bIns="45676"/>
          <a:lstStyle/>
          <a:p>
            <a:pPr fontAlgn="base">
              <a:spcBef>
                <a:spcPct val="0"/>
              </a:spcBef>
              <a:spcAft>
                <a:spcPct val="0"/>
              </a:spcAft>
              <a:defRPr/>
            </a:pPr>
            <a:endParaRPr lang="en-US" sz="1400" dirty="0">
              <a:solidFill>
                <a:srgbClr val="000000"/>
              </a:solidFill>
              <a:ea typeface="ＭＳ Ｐゴシック" charset="0"/>
              <a:cs typeface="ＭＳ Ｐゴシック"/>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78F5984E-029B-438E-891D-F3EA14D6BEE7}" type="slidenum">
              <a:rPr lang="en-US">
                <a:solidFill>
                  <a:srgbClr val="000000"/>
                </a:solidFill>
                <a:ea typeface="ＭＳ Ｐゴシック"/>
                <a:cs typeface="ＭＳ Ｐゴシック"/>
              </a:rPr>
              <a:pPr fontAlgn="base">
                <a:spcBef>
                  <a:spcPct val="0"/>
                </a:spcBef>
                <a:spcAft>
                  <a:spcPct val="0"/>
                </a:spcAft>
              </a:pPr>
              <a:t>‹#›</a:t>
            </a:fld>
            <a:endParaRPr lang="en-US" dirty="0">
              <a:solidFill>
                <a:srgbClr val="000000"/>
              </a:solidFill>
              <a:ea typeface="ＭＳ Ｐゴシック"/>
              <a:cs typeface="ＭＳ Ｐゴシック"/>
            </a:endParaRPr>
          </a:p>
        </p:txBody>
      </p:sp>
      <p:pic>
        <p:nvPicPr>
          <p:cNvPr id="1034" name="Picture 17" descr="BCBS_ITG_EnterpriseArchitect"/>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7462239"/>
      </p:ext>
    </p:extLst>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 id="2147483873" r:id="rId11"/>
    <p:sldLayoutId id="2147483874" r:id="rId12"/>
    <p:sldLayoutId id="2147483875" r:id="rId13"/>
    <p:sldLayoutId id="2147483876"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ＭＳ Ｐゴシック" charset="0"/>
          <a:cs typeface="ＭＳ Ｐゴシック" charset="0"/>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ea typeface="ＭＳ Ｐゴシック" charset="0"/>
          <a:cs typeface="ＭＳ Ｐゴシック"/>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ea typeface="ＭＳ Ｐゴシック" charset="0"/>
          <a:cs typeface="ＭＳ Ｐゴシック"/>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ea typeface="ＭＳ Ｐゴシック" charset="0"/>
          <a:cs typeface="ＭＳ Ｐゴシック"/>
        </a:defRPr>
      </a:lvl4pPr>
      <a:lvl5pPr marL="1435254" indent="-174450" algn="l" rtl="0" eaLnBrk="1" fontAlgn="base" hangingPunct="1">
        <a:lnSpc>
          <a:spcPct val="120000"/>
        </a:lnSpc>
        <a:spcBef>
          <a:spcPct val="0"/>
        </a:spcBef>
        <a:spcAft>
          <a:spcPct val="0"/>
        </a:spcAft>
        <a:buChar char="•"/>
        <a:defRPr sz="1400">
          <a:solidFill>
            <a:schemeClr val="tx2"/>
          </a:solidFill>
          <a:latin typeface="+mn-lt"/>
          <a:ea typeface="ＭＳ Ｐゴシック" charset="0"/>
          <a:cs typeface="ＭＳ Ｐゴシック"/>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8"/>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88" y="273050"/>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13"/>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defTabSz="914400" fontAlgn="base">
              <a:spcBef>
                <a:spcPct val="0"/>
              </a:spcBef>
              <a:spcAft>
                <a:spcPct val="0"/>
              </a:spcAft>
              <a:defRPr/>
            </a:pPr>
            <a:fld id="{3E528A8A-A09B-4BD0-BFB3-1E10DCEBF6FD}" type="slidenum">
              <a:rPr lang="en-US" sz="1400" b="1" smtClean="0">
                <a:solidFill>
                  <a:srgbClr val="0099B5"/>
                </a:solidFill>
                <a:latin typeface="Cambria" pitchFamily="18" charset="0"/>
              </a:rPr>
              <a:pPr algn="r" defTabSz="914400"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1044251652"/>
      </p:ext>
    </p:extLst>
  </p:cSld>
  <p:clrMap bg1="lt1" tx1="dk1" bg2="lt2" tx2="dk2" accent1="accent1" accent2="accent2" accent3="accent3" accent4="accent4" accent5="accent5" accent6="accent6" hlink="hlink" folHlink="folHlink"/>
  <p:sldLayoutIdLst>
    <p:sldLayoutId id="2147483878" r:id="rId1"/>
    <p:sldLayoutId id="2147483879" r:id="rId2"/>
    <p:sldLayoutId id="2147483880" r:id="rId3"/>
    <p:sldLayoutId id="2147483881" r:id="rId4"/>
    <p:sldLayoutId id="2147483882" r:id="rId5"/>
    <p:sldLayoutId id="2147483883" r:id="rId6"/>
    <p:sldLayoutId id="2147483884" r:id="rId7"/>
    <p:sldLayoutId id="2147483885" r:id="rId8"/>
    <p:sldLayoutId id="2147483886" r:id="rId9"/>
    <p:sldLayoutId id="2147483887" r:id="rId10"/>
    <p:sldLayoutId id="2147483888" r:id="rId11"/>
  </p:sldLayoutIdLst>
  <p:transition/>
  <p:hf hdr="0" ftr="0" dt="0"/>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7200"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4400"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1600"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8800"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900" indent="-342900"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950" indent="-285750"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3000" indent="-22860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600200" indent="-22860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94307"/>
      </p:ext>
    </p:extLst>
  </p:cSld>
  <p:clrMap bg1="lt1" tx1="dk1" bg2="lt2" tx2="dk2" accent1="accent1" accent2="accent2" accent3="accent3" accent4="accent4" accent5="accent5" accent6="accent6" hlink="hlink" folHlink="folHlink"/>
  <p:sldLayoutIdLst>
    <p:sldLayoutId id="2147483890" r:id="rId1"/>
    <p:sldLayoutId id="2147483891" r:id="rId2"/>
    <p:sldLayoutId id="2147483892" r:id="rId3"/>
    <p:sldLayoutId id="2147483893" r:id="rId4"/>
    <p:sldLayoutId id="2147483894" r:id="rId5"/>
    <p:sldLayoutId id="2147483895" r:id="rId6"/>
    <p:sldLayoutId id="2147483896" r:id="rId7"/>
    <p:sldLayoutId id="2147483897" r:id="rId8"/>
    <p:sldLayoutId id="2147483898" r:id="rId9"/>
    <p:sldLayoutId id="2147483899" r:id="rId10"/>
    <p:sldLayoutId id="2147483900" r:id="rId11"/>
    <p:sldLayoutId id="2147483901" r:id="rId12"/>
    <p:sldLayoutId id="2147483902"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atin typeface="Arial" charset="0"/>
              </a:defRPr>
            </a:lvl1pPr>
          </a:lstStyle>
          <a:p>
            <a:pPr fontAlgn="base">
              <a:spcBef>
                <a:spcPct val="0"/>
              </a:spcBef>
              <a:spcAft>
                <a:spcPct val="0"/>
              </a:spcAft>
              <a:defRPr/>
            </a:pPr>
            <a:fld id="{458172D1-BAD7-4446-A05A-E3217F0670A6}"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4"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8275604"/>
      </p:ext>
    </p:extLst>
  </p:cSld>
  <p:clrMap bg1="lt1" tx1="dk1" bg2="lt2" tx2="dk2" accent1="accent1" accent2="accent2" accent3="accent3" accent4="accent4" accent5="accent5" accent6="accent6" hlink="hlink" folHlink="folHlink"/>
  <p:sldLayoutIdLst>
    <p:sldLayoutId id="2147483904" r:id="rId1"/>
    <p:sldLayoutId id="2147483905" r:id="rId2"/>
    <p:sldLayoutId id="2147483906" r:id="rId3"/>
    <p:sldLayoutId id="2147483907" r:id="rId4"/>
    <p:sldLayoutId id="2147483908" r:id="rId5"/>
    <p:sldLayoutId id="2147483909" r:id="rId6"/>
    <p:sldLayoutId id="2147483910" r:id="rId7"/>
    <p:sldLayoutId id="2147483911" r:id="rId8"/>
    <p:sldLayoutId id="2147483912" r:id="rId9"/>
    <p:sldLayoutId id="2147483913" r:id="rId10"/>
    <p:sldLayoutId id="2147483914" r:id="rId11"/>
    <p:sldLayoutId id="2147483915"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9430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043618"/>
      </p:ext>
    </p:extLst>
  </p:cSld>
  <p:clrMap bg1="lt1" tx1="dk1" bg2="lt2" tx2="dk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 id="2147483927" r:id="rId11"/>
    <p:sldLayoutId id="2147483928" r:id="rId12"/>
    <p:sldLayoutId id="2147483929"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878597"/>
      </p:ext>
    </p:extLst>
  </p:cSld>
  <p:clrMap bg1="lt1" tx1="dk1" bg2="lt2" tx2="dk2" accent1="accent1" accent2="accent2" accent3="accent3" accent4="accent4" accent5="accent5" accent6="accent6" hlink="hlink" folHlink="folHlink"/>
  <p:sldLayoutIdLst>
    <p:sldLayoutId id="2147483931" r:id="rId1"/>
    <p:sldLayoutId id="2147483932" r:id="rId2"/>
    <p:sldLayoutId id="2147483933" r:id="rId3"/>
    <p:sldLayoutId id="2147483934" r:id="rId4"/>
    <p:sldLayoutId id="2147483935" r:id="rId5"/>
    <p:sldLayoutId id="2147483936" r:id="rId6"/>
    <p:sldLayoutId id="2147483937" r:id="rId7"/>
    <p:sldLayoutId id="2147483938" r:id="rId8"/>
    <p:sldLayoutId id="2147483939" r:id="rId9"/>
    <p:sldLayoutId id="2147483940" r:id="rId10"/>
    <p:sldLayoutId id="2147483941" r:id="rId11"/>
    <p:sldLayoutId id="2147483942" r:id="rId12"/>
    <p:sldLayoutId id="2147483943"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3519926"/>
      </p:ext>
    </p:extLst>
  </p:cSld>
  <p:clrMap bg1="lt1" tx1="dk1" bg2="lt2" tx2="dk2" accent1="accent1" accent2="accent2" accent3="accent3" accent4="accent4" accent5="accent5" accent6="accent6" hlink="hlink" folHlink="folHlink"/>
  <p:sldLayoutIdLst>
    <p:sldLayoutId id="2147483945" r:id="rId1"/>
    <p:sldLayoutId id="2147483946" r:id="rId2"/>
    <p:sldLayoutId id="2147483947" r:id="rId3"/>
    <p:sldLayoutId id="2147483948" r:id="rId4"/>
    <p:sldLayoutId id="2147483949" r:id="rId5"/>
    <p:sldLayoutId id="2147483950" r:id="rId6"/>
    <p:sldLayoutId id="2147483951" r:id="rId7"/>
    <p:sldLayoutId id="2147483952" r:id="rId8"/>
    <p:sldLayoutId id="2147483953" r:id="rId9"/>
    <p:sldLayoutId id="2147483954" r:id="rId10"/>
    <p:sldLayoutId id="2147483955" r:id="rId11"/>
    <p:sldLayoutId id="2147483956" r:id="rId12"/>
    <p:sldLayoutId id="2147483957"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5123" name="Freeform 3"/>
          <p:cNvSpPr>
            <a:spLocks/>
          </p:cNvSpPr>
          <p:nvPr/>
        </p:nvSpPr>
        <p:spPr bwMode="auto">
          <a:xfrm>
            <a:off x="111125" y="107950"/>
            <a:ext cx="8924925" cy="66357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EAEAEA">
                  <a:gamma/>
                  <a:tint val="0"/>
                  <a:invGamma/>
                </a:srgbClr>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4" name="Freeform 4"/>
          <p:cNvSpPr>
            <a:spLocks/>
          </p:cNvSpPr>
          <p:nvPr/>
        </p:nvSpPr>
        <p:spPr bwMode="auto">
          <a:xfrm>
            <a:off x="152402" y="152400"/>
            <a:ext cx="8839200" cy="63690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5"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5126"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p>
            <a:pPr algn="ctr" fontAlgn="base">
              <a:spcBef>
                <a:spcPct val="50000"/>
              </a:spcBef>
              <a:spcAft>
                <a:spcPct val="0"/>
              </a:spcAft>
            </a:pPr>
            <a:endParaRPr lang="en-US" sz="4000" b="1" dirty="0">
              <a:solidFill>
                <a:srgbClr val="000000"/>
              </a:solidFill>
            </a:endParaRPr>
          </a:p>
        </p:txBody>
      </p:sp>
      <p:sp>
        <p:nvSpPr>
          <p:cNvPr id="5127"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5128"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9319D862-0825-4CA6-B199-4A077CB1C9B7}" type="slidenum">
              <a:rPr lang="en-US">
                <a:solidFill>
                  <a:srgbClr val="000000"/>
                </a:solidFill>
              </a:rPr>
              <a:pPr fontAlgn="base">
                <a:spcBef>
                  <a:spcPct val="0"/>
                </a:spcBef>
                <a:spcAft>
                  <a:spcPct val="0"/>
                </a:spcAft>
              </a:pPr>
              <a:t>‹#›</a:t>
            </a:fld>
            <a:endParaRPr lang="en-US" dirty="0">
              <a:solidFill>
                <a:srgbClr val="000000"/>
              </a:solidFill>
            </a:endParaRPr>
          </a:p>
        </p:txBody>
      </p:sp>
      <p:pic>
        <p:nvPicPr>
          <p:cNvPr id="5137" name="Picture 17" descr="BCBS_ITG_EnterpriseArchitect"/>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617737"/>
      </p:ext>
    </p:extLst>
  </p:cSld>
  <p:clrMap bg1="lt1" tx1="dk1" bg2="lt2" tx2="dk2" accent1="accent1" accent2="accent2" accent3="accent3" accent4="accent4" accent5="accent5" accent6="accent6" hlink="hlink" folHlink="folHlink"/>
  <p:sldLayoutIdLst>
    <p:sldLayoutId id="2147483959" r:id="rId1"/>
    <p:sldLayoutId id="2147483960" r:id="rId2"/>
    <p:sldLayoutId id="2147483961" r:id="rId3"/>
    <p:sldLayoutId id="2147483962" r:id="rId4"/>
    <p:sldLayoutId id="2147483963" r:id="rId5"/>
    <p:sldLayoutId id="2147483964" r:id="rId6"/>
    <p:sldLayoutId id="2147483965" r:id="rId7"/>
    <p:sldLayoutId id="2147483966" r:id="rId8"/>
    <p:sldLayoutId id="2147483967" r:id="rId9"/>
    <p:sldLayoutId id="2147483968" r:id="rId10"/>
    <p:sldLayoutId id="2147483969" r:id="rId11"/>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a typeface="ＭＳ Ｐゴシック"/>
              <a:cs typeface="ＭＳ Ｐゴシック"/>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endParaRPr lang="en-US"/>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a typeface="ＭＳ Ｐゴシック"/>
              <a:cs typeface="ＭＳ Ｐゴシック"/>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45676" rIns="0" bIns="4567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349" tIns="45676" rIns="91349" bIns="45676"/>
          <a:lstStyle/>
          <a:p>
            <a:pPr fontAlgn="base">
              <a:spcBef>
                <a:spcPct val="0"/>
              </a:spcBef>
              <a:spcAft>
                <a:spcPct val="0"/>
              </a:spcAft>
              <a:defRPr/>
            </a:pPr>
            <a:endParaRPr lang="en-US" sz="1400" dirty="0">
              <a:solidFill>
                <a:srgbClr val="000000"/>
              </a:solidFill>
              <a:ea typeface="ＭＳ Ｐゴシック" charset="0"/>
              <a:cs typeface="ＭＳ Ｐゴシック"/>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78F5984E-029B-438E-891D-F3EA14D6BEE7}" type="slidenum">
              <a:rPr lang="en-US">
                <a:solidFill>
                  <a:srgbClr val="000000"/>
                </a:solidFill>
                <a:ea typeface="ＭＳ Ｐゴシック"/>
                <a:cs typeface="ＭＳ Ｐゴシック"/>
              </a:rPr>
              <a:pPr fontAlgn="base">
                <a:spcBef>
                  <a:spcPct val="0"/>
                </a:spcBef>
                <a:spcAft>
                  <a:spcPct val="0"/>
                </a:spcAft>
              </a:pPr>
              <a:t>‹#›</a:t>
            </a:fld>
            <a:endParaRPr lang="en-US" dirty="0">
              <a:solidFill>
                <a:srgbClr val="000000"/>
              </a:solidFill>
              <a:ea typeface="ＭＳ Ｐゴシック"/>
              <a:cs typeface="ＭＳ Ｐゴシック"/>
            </a:endParaRPr>
          </a:p>
        </p:txBody>
      </p:sp>
      <p:pic>
        <p:nvPicPr>
          <p:cNvPr id="1034" name="Picture 17" descr="BCBS_ITG_EnterpriseArchitect"/>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7462239"/>
      </p:ext>
    </p:extLst>
  </p:cSld>
  <p:clrMap bg1="lt1" tx1="dk1" bg2="lt2" tx2="dk2" accent1="accent1" accent2="accent2" accent3="accent3" accent4="accent4" accent5="accent5" accent6="accent6" hlink="hlink" folHlink="folHlink"/>
  <p:sldLayoutIdLst>
    <p:sldLayoutId id="2147483971" r:id="rId1"/>
    <p:sldLayoutId id="2147483972" r:id="rId2"/>
    <p:sldLayoutId id="2147483973" r:id="rId3"/>
    <p:sldLayoutId id="2147483974" r:id="rId4"/>
    <p:sldLayoutId id="2147483975" r:id="rId5"/>
    <p:sldLayoutId id="2147483976" r:id="rId6"/>
    <p:sldLayoutId id="2147483977" r:id="rId7"/>
    <p:sldLayoutId id="2147483978" r:id="rId8"/>
    <p:sldLayoutId id="2147483979" r:id="rId9"/>
    <p:sldLayoutId id="2147483980" r:id="rId10"/>
    <p:sldLayoutId id="2147483981" r:id="rId11"/>
    <p:sldLayoutId id="2147483982" r:id="rId12"/>
    <p:sldLayoutId id="2147483983" r:id="rId13"/>
    <p:sldLayoutId id="2147483984"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ＭＳ Ｐゴシック" charset="0"/>
          <a:cs typeface="ＭＳ Ｐゴシック" charset="0"/>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ea typeface="ＭＳ Ｐゴシック" charset="0"/>
          <a:cs typeface="ＭＳ Ｐゴシック"/>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ea typeface="ＭＳ Ｐゴシック" charset="0"/>
          <a:cs typeface="ＭＳ Ｐゴシック"/>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ea typeface="ＭＳ Ｐゴシック" charset="0"/>
          <a:cs typeface="ＭＳ Ｐゴシック"/>
        </a:defRPr>
      </a:lvl4pPr>
      <a:lvl5pPr marL="1435254" indent="-174450" algn="l" rtl="0" eaLnBrk="1" fontAlgn="base" hangingPunct="1">
        <a:lnSpc>
          <a:spcPct val="120000"/>
        </a:lnSpc>
        <a:spcBef>
          <a:spcPct val="0"/>
        </a:spcBef>
        <a:spcAft>
          <a:spcPct val="0"/>
        </a:spcAft>
        <a:buChar char="•"/>
        <a:defRPr sz="1400">
          <a:solidFill>
            <a:schemeClr val="tx2"/>
          </a:solidFill>
          <a:latin typeface="+mn-lt"/>
          <a:ea typeface="ＭＳ Ｐゴシック" charset="0"/>
          <a:cs typeface="ＭＳ Ｐゴシック"/>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8"/>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88" y="273050"/>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13"/>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defTabSz="914400" fontAlgn="base">
              <a:spcBef>
                <a:spcPct val="0"/>
              </a:spcBef>
              <a:spcAft>
                <a:spcPct val="0"/>
              </a:spcAft>
              <a:defRPr/>
            </a:pPr>
            <a:fld id="{3E528A8A-A09B-4BD0-BFB3-1E10DCEBF6FD}" type="slidenum">
              <a:rPr lang="en-US" sz="1400" b="1" smtClean="0">
                <a:solidFill>
                  <a:srgbClr val="0099B5"/>
                </a:solidFill>
                <a:latin typeface="Cambria" pitchFamily="18" charset="0"/>
              </a:rPr>
              <a:pPr algn="r" defTabSz="914400"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1044251652"/>
      </p:ext>
    </p:extLst>
  </p:cSld>
  <p:clrMap bg1="lt1" tx1="dk1" bg2="lt2" tx2="dk2" accent1="accent1" accent2="accent2" accent3="accent3" accent4="accent4" accent5="accent5" accent6="accent6" hlink="hlink" folHlink="folHlink"/>
  <p:sldLayoutIdLst>
    <p:sldLayoutId id="2147483986" r:id="rId1"/>
    <p:sldLayoutId id="2147483987" r:id="rId2"/>
    <p:sldLayoutId id="2147483988" r:id="rId3"/>
    <p:sldLayoutId id="2147483989" r:id="rId4"/>
    <p:sldLayoutId id="2147483990" r:id="rId5"/>
    <p:sldLayoutId id="2147483991" r:id="rId6"/>
    <p:sldLayoutId id="2147483992" r:id="rId7"/>
    <p:sldLayoutId id="2147483993" r:id="rId8"/>
    <p:sldLayoutId id="2147483994" r:id="rId9"/>
    <p:sldLayoutId id="2147483995" r:id="rId10"/>
    <p:sldLayoutId id="2147483996" r:id="rId11"/>
  </p:sldLayoutIdLst>
  <p:transition/>
  <p:hf hdr="0" ftr="0" dt="0"/>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7200"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4400"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1600"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8800"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900" indent="-342900"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950" indent="-285750"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3000" indent="-22860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600200" indent="-22860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94307"/>
      </p:ext>
    </p:extLst>
  </p:cSld>
  <p:clrMap bg1="lt1" tx1="dk1" bg2="lt2" tx2="dk2" accent1="accent1" accent2="accent2" accent3="accent3" accent4="accent4" accent5="accent5" accent6="accent6" hlink="hlink" folHlink="folHlink"/>
  <p:sldLayoutIdLst>
    <p:sldLayoutId id="2147483998" r:id="rId1"/>
    <p:sldLayoutId id="2147483999" r:id="rId2"/>
    <p:sldLayoutId id="2147484000" r:id="rId3"/>
    <p:sldLayoutId id="2147484001" r:id="rId4"/>
    <p:sldLayoutId id="2147484002" r:id="rId5"/>
    <p:sldLayoutId id="2147484003" r:id="rId6"/>
    <p:sldLayoutId id="2147484004" r:id="rId7"/>
    <p:sldLayoutId id="2147484005" r:id="rId8"/>
    <p:sldLayoutId id="2147484006" r:id="rId9"/>
    <p:sldLayoutId id="2147484007" r:id="rId10"/>
    <p:sldLayoutId id="2147484008" r:id="rId11"/>
    <p:sldLayoutId id="2147484009" r:id="rId12"/>
    <p:sldLayoutId id="2147484010"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atin typeface="Arial" charset="0"/>
              </a:defRPr>
            </a:lvl1pPr>
          </a:lstStyle>
          <a:p>
            <a:pPr fontAlgn="base">
              <a:spcBef>
                <a:spcPct val="0"/>
              </a:spcBef>
              <a:spcAft>
                <a:spcPct val="0"/>
              </a:spcAft>
              <a:defRPr/>
            </a:pPr>
            <a:fld id="{458172D1-BAD7-4446-A05A-E3217F0670A6}"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4"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8275604"/>
      </p:ext>
    </p:extLst>
  </p:cSld>
  <p:clrMap bg1="lt1" tx1="dk1" bg2="lt2" tx2="dk2" accent1="accent1" accent2="accent2" accent3="accent3" accent4="accent4" accent5="accent5" accent6="accent6" hlink="hlink" folHlink="folHlink"/>
  <p:sldLayoutIdLst>
    <p:sldLayoutId id="2147484012" r:id="rId1"/>
    <p:sldLayoutId id="2147484013" r:id="rId2"/>
    <p:sldLayoutId id="2147484014" r:id="rId3"/>
    <p:sldLayoutId id="2147484015" r:id="rId4"/>
    <p:sldLayoutId id="2147484016" r:id="rId5"/>
    <p:sldLayoutId id="2147484017" r:id="rId6"/>
    <p:sldLayoutId id="2147484018" r:id="rId7"/>
    <p:sldLayoutId id="2147484019" r:id="rId8"/>
    <p:sldLayoutId id="2147484020" r:id="rId9"/>
    <p:sldLayoutId id="2147484021" r:id="rId10"/>
    <p:sldLayoutId id="2147484022" r:id="rId11"/>
    <p:sldLayoutId id="2147484023"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043618"/>
      </p:ext>
    </p:extLst>
  </p:cSld>
  <p:clrMap bg1="lt1" tx1="dk1" bg2="lt2" tx2="dk2" accent1="accent1" accent2="accent2" accent3="accent3" accent4="accent4" accent5="accent5" accent6="accent6" hlink="hlink" folHlink="folHlink"/>
  <p:sldLayoutIdLst>
    <p:sldLayoutId id="2147484025" r:id="rId1"/>
    <p:sldLayoutId id="2147484026" r:id="rId2"/>
    <p:sldLayoutId id="2147484027" r:id="rId3"/>
    <p:sldLayoutId id="2147484028" r:id="rId4"/>
    <p:sldLayoutId id="2147484029" r:id="rId5"/>
    <p:sldLayoutId id="2147484030" r:id="rId6"/>
    <p:sldLayoutId id="2147484031" r:id="rId7"/>
    <p:sldLayoutId id="2147484032" r:id="rId8"/>
    <p:sldLayoutId id="2147484033" r:id="rId9"/>
    <p:sldLayoutId id="2147484034" r:id="rId10"/>
    <p:sldLayoutId id="2147484035" r:id="rId11"/>
    <p:sldLayoutId id="2147484036" r:id="rId12"/>
    <p:sldLayoutId id="2147484037"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878597"/>
      </p:ext>
    </p:extLst>
  </p:cSld>
  <p:clrMap bg1="lt1" tx1="dk1" bg2="lt2" tx2="dk2" accent1="accent1" accent2="accent2" accent3="accent3" accent4="accent4" accent5="accent5" accent6="accent6" hlink="hlink" folHlink="folHlink"/>
  <p:sldLayoutIdLst>
    <p:sldLayoutId id="2147484039" r:id="rId1"/>
    <p:sldLayoutId id="2147484040" r:id="rId2"/>
    <p:sldLayoutId id="2147484041" r:id="rId3"/>
    <p:sldLayoutId id="2147484042" r:id="rId4"/>
    <p:sldLayoutId id="2147484043" r:id="rId5"/>
    <p:sldLayoutId id="2147484044" r:id="rId6"/>
    <p:sldLayoutId id="2147484045" r:id="rId7"/>
    <p:sldLayoutId id="2147484046" r:id="rId8"/>
    <p:sldLayoutId id="2147484047" r:id="rId9"/>
    <p:sldLayoutId id="2147484048" r:id="rId10"/>
    <p:sldLayoutId id="2147484049" r:id="rId11"/>
    <p:sldLayoutId id="2147484050" r:id="rId12"/>
    <p:sldLayoutId id="2147484051"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atin typeface="Arial" charset="0"/>
              </a:defRPr>
            </a:lvl1pPr>
          </a:lstStyle>
          <a:p>
            <a:pPr fontAlgn="base">
              <a:spcBef>
                <a:spcPct val="0"/>
              </a:spcBef>
              <a:spcAft>
                <a:spcPct val="0"/>
              </a:spcAft>
              <a:defRPr/>
            </a:pPr>
            <a:fld id="{458172D1-BAD7-4446-A05A-E3217F0670A6}"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4"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827560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3519926"/>
      </p:ext>
    </p:extLst>
  </p:cSld>
  <p:clrMap bg1="lt1" tx1="dk1" bg2="lt2" tx2="dk2" accent1="accent1" accent2="accent2" accent3="accent3" accent4="accent4" accent5="accent5" accent6="accent6" hlink="hlink" folHlink="folHlink"/>
  <p:sldLayoutIdLst>
    <p:sldLayoutId id="2147484053" r:id="rId1"/>
    <p:sldLayoutId id="2147484054" r:id="rId2"/>
    <p:sldLayoutId id="2147484055" r:id="rId3"/>
    <p:sldLayoutId id="2147484056" r:id="rId4"/>
    <p:sldLayoutId id="2147484057" r:id="rId5"/>
    <p:sldLayoutId id="2147484058" r:id="rId6"/>
    <p:sldLayoutId id="2147484059" r:id="rId7"/>
    <p:sldLayoutId id="2147484060" r:id="rId8"/>
    <p:sldLayoutId id="2147484061" r:id="rId9"/>
    <p:sldLayoutId id="2147484062" r:id="rId10"/>
    <p:sldLayoutId id="2147484063" r:id="rId11"/>
    <p:sldLayoutId id="2147484064" r:id="rId12"/>
    <p:sldLayoutId id="2147484065"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5123" name="Freeform 3"/>
          <p:cNvSpPr>
            <a:spLocks/>
          </p:cNvSpPr>
          <p:nvPr/>
        </p:nvSpPr>
        <p:spPr bwMode="auto">
          <a:xfrm>
            <a:off x="111125" y="107950"/>
            <a:ext cx="8924925" cy="66357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EAEAEA">
                  <a:gamma/>
                  <a:tint val="0"/>
                  <a:invGamma/>
                </a:srgbClr>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4" name="Freeform 4"/>
          <p:cNvSpPr>
            <a:spLocks/>
          </p:cNvSpPr>
          <p:nvPr/>
        </p:nvSpPr>
        <p:spPr bwMode="auto">
          <a:xfrm>
            <a:off x="152402" y="152400"/>
            <a:ext cx="8839200" cy="63690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5"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5126"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p>
            <a:pPr algn="ctr" fontAlgn="base">
              <a:spcBef>
                <a:spcPct val="50000"/>
              </a:spcBef>
              <a:spcAft>
                <a:spcPct val="0"/>
              </a:spcAft>
            </a:pPr>
            <a:endParaRPr lang="en-US" sz="4000" b="1" dirty="0">
              <a:solidFill>
                <a:srgbClr val="000000"/>
              </a:solidFill>
            </a:endParaRPr>
          </a:p>
        </p:txBody>
      </p:sp>
      <p:sp>
        <p:nvSpPr>
          <p:cNvPr id="5127"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5128"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9319D862-0825-4CA6-B199-4A077CB1C9B7}" type="slidenum">
              <a:rPr lang="en-US">
                <a:solidFill>
                  <a:srgbClr val="000000"/>
                </a:solidFill>
              </a:rPr>
              <a:pPr fontAlgn="base">
                <a:spcBef>
                  <a:spcPct val="0"/>
                </a:spcBef>
                <a:spcAft>
                  <a:spcPct val="0"/>
                </a:spcAft>
              </a:pPr>
              <a:t>‹#›</a:t>
            </a:fld>
            <a:endParaRPr lang="en-US" dirty="0">
              <a:solidFill>
                <a:srgbClr val="000000"/>
              </a:solidFill>
            </a:endParaRPr>
          </a:p>
        </p:txBody>
      </p:sp>
      <p:pic>
        <p:nvPicPr>
          <p:cNvPr id="5137" name="Picture 17" descr="BCBS_ITG_EnterpriseArchitect"/>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617737"/>
      </p:ext>
    </p:extLst>
  </p:cSld>
  <p:clrMap bg1="lt1" tx1="dk1" bg2="lt2" tx2="dk2" accent1="accent1" accent2="accent2" accent3="accent3" accent4="accent4" accent5="accent5" accent6="accent6" hlink="hlink" folHlink="folHlink"/>
  <p:sldLayoutIdLst>
    <p:sldLayoutId id="2147484067" r:id="rId1"/>
    <p:sldLayoutId id="2147484068" r:id="rId2"/>
    <p:sldLayoutId id="2147484069" r:id="rId3"/>
    <p:sldLayoutId id="2147484070" r:id="rId4"/>
    <p:sldLayoutId id="2147484071" r:id="rId5"/>
    <p:sldLayoutId id="2147484072" r:id="rId6"/>
    <p:sldLayoutId id="2147484073" r:id="rId7"/>
    <p:sldLayoutId id="2147484074" r:id="rId8"/>
    <p:sldLayoutId id="2147484075" r:id="rId9"/>
    <p:sldLayoutId id="2147484076" r:id="rId10"/>
    <p:sldLayoutId id="2147484077" r:id="rId11"/>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a typeface="ＭＳ Ｐゴシック"/>
              <a:cs typeface="ＭＳ Ｐゴシック"/>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endParaRPr lang="en-US"/>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a typeface="ＭＳ Ｐゴシック"/>
              <a:cs typeface="ＭＳ Ｐゴシック"/>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45676" rIns="0" bIns="4567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349" tIns="45676" rIns="91349" bIns="45676"/>
          <a:lstStyle/>
          <a:p>
            <a:pPr fontAlgn="base">
              <a:spcBef>
                <a:spcPct val="0"/>
              </a:spcBef>
              <a:spcAft>
                <a:spcPct val="0"/>
              </a:spcAft>
              <a:defRPr/>
            </a:pPr>
            <a:endParaRPr lang="en-US" sz="1400" dirty="0">
              <a:solidFill>
                <a:srgbClr val="000000"/>
              </a:solidFill>
              <a:ea typeface="ＭＳ Ｐゴシック" charset="0"/>
              <a:cs typeface="ＭＳ Ｐゴシック"/>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78F5984E-029B-438E-891D-F3EA14D6BEE7}" type="slidenum">
              <a:rPr lang="en-US">
                <a:solidFill>
                  <a:srgbClr val="000000"/>
                </a:solidFill>
                <a:ea typeface="ＭＳ Ｐゴシック"/>
                <a:cs typeface="ＭＳ Ｐゴシック"/>
              </a:rPr>
              <a:pPr fontAlgn="base">
                <a:spcBef>
                  <a:spcPct val="0"/>
                </a:spcBef>
                <a:spcAft>
                  <a:spcPct val="0"/>
                </a:spcAft>
              </a:pPr>
              <a:t>‹#›</a:t>
            </a:fld>
            <a:endParaRPr lang="en-US" dirty="0">
              <a:solidFill>
                <a:srgbClr val="000000"/>
              </a:solidFill>
              <a:ea typeface="ＭＳ Ｐゴシック"/>
              <a:cs typeface="ＭＳ Ｐゴシック"/>
            </a:endParaRPr>
          </a:p>
        </p:txBody>
      </p:sp>
      <p:pic>
        <p:nvPicPr>
          <p:cNvPr id="1034" name="Picture 17" descr="BCBS_ITG_EnterpriseArchitect"/>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7462239"/>
      </p:ext>
    </p:extLst>
  </p:cSld>
  <p:clrMap bg1="lt1" tx1="dk1" bg2="lt2" tx2="dk2" accent1="accent1" accent2="accent2" accent3="accent3" accent4="accent4" accent5="accent5" accent6="accent6" hlink="hlink" folHlink="folHlink"/>
  <p:sldLayoutIdLst>
    <p:sldLayoutId id="2147484079" r:id="rId1"/>
    <p:sldLayoutId id="2147484080" r:id="rId2"/>
    <p:sldLayoutId id="2147484081" r:id="rId3"/>
    <p:sldLayoutId id="2147484082" r:id="rId4"/>
    <p:sldLayoutId id="2147484083" r:id="rId5"/>
    <p:sldLayoutId id="2147484084" r:id="rId6"/>
    <p:sldLayoutId id="2147484085" r:id="rId7"/>
    <p:sldLayoutId id="2147484086" r:id="rId8"/>
    <p:sldLayoutId id="2147484087" r:id="rId9"/>
    <p:sldLayoutId id="2147484088" r:id="rId10"/>
    <p:sldLayoutId id="2147484089" r:id="rId11"/>
    <p:sldLayoutId id="2147484090" r:id="rId12"/>
    <p:sldLayoutId id="2147484091" r:id="rId13"/>
    <p:sldLayoutId id="2147484092"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ＭＳ Ｐゴシック" charset="0"/>
          <a:cs typeface="ＭＳ Ｐゴシック" charset="0"/>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ea typeface="ＭＳ Ｐゴシック" charset="0"/>
          <a:cs typeface="ＭＳ Ｐゴシック"/>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ea typeface="ＭＳ Ｐゴシック" charset="0"/>
          <a:cs typeface="ＭＳ Ｐゴシック"/>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ea typeface="ＭＳ Ｐゴシック" charset="0"/>
          <a:cs typeface="ＭＳ Ｐゴシック"/>
        </a:defRPr>
      </a:lvl4pPr>
      <a:lvl5pPr marL="1435254" indent="-174450" algn="l" rtl="0" eaLnBrk="1" fontAlgn="base" hangingPunct="1">
        <a:lnSpc>
          <a:spcPct val="120000"/>
        </a:lnSpc>
        <a:spcBef>
          <a:spcPct val="0"/>
        </a:spcBef>
        <a:spcAft>
          <a:spcPct val="0"/>
        </a:spcAft>
        <a:buChar char="•"/>
        <a:defRPr sz="1400">
          <a:solidFill>
            <a:schemeClr val="tx2"/>
          </a:solidFill>
          <a:latin typeface="+mn-lt"/>
          <a:ea typeface="ＭＳ Ｐゴシック" charset="0"/>
          <a:cs typeface="ＭＳ Ｐゴシック"/>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8"/>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88" y="273050"/>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13"/>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defTabSz="914400" fontAlgn="base">
              <a:spcBef>
                <a:spcPct val="0"/>
              </a:spcBef>
              <a:spcAft>
                <a:spcPct val="0"/>
              </a:spcAft>
              <a:defRPr/>
            </a:pPr>
            <a:fld id="{3E528A8A-A09B-4BD0-BFB3-1E10DCEBF6FD}" type="slidenum">
              <a:rPr lang="en-US" sz="1400" b="1" smtClean="0">
                <a:solidFill>
                  <a:srgbClr val="0099B5"/>
                </a:solidFill>
                <a:latin typeface="Cambria" pitchFamily="18" charset="0"/>
              </a:rPr>
              <a:pPr algn="r" defTabSz="914400"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1044251652"/>
      </p:ext>
    </p:extLst>
  </p:cSld>
  <p:clrMap bg1="lt1" tx1="dk1" bg2="lt2" tx2="dk2" accent1="accent1" accent2="accent2" accent3="accent3" accent4="accent4" accent5="accent5" accent6="accent6" hlink="hlink" folHlink="folHlink"/>
  <p:sldLayoutIdLst>
    <p:sldLayoutId id="2147484094" r:id="rId1"/>
    <p:sldLayoutId id="2147484095" r:id="rId2"/>
    <p:sldLayoutId id="2147484096" r:id="rId3"/>
    <p:sldLayoutId id="2147484097" r:id="rId4"/>
    <p:sldLayoutId id="2147484098" r:id="rId5"/>
    <p:sldLayoutId id="2147484099" r:id="rId6"/>
    <p:sldLayoutId id="2147484100" r:id="rId7"/>
    <p:sldLayoutId id="2147484101" r:id="rId8"/>
    <p:sldLayoutId id="2147484102" r:id="rId9"/>
    <p:sldLayoutId id="2147484103" r:id="rId10"/>
    <p:sldLayoutId id="2147484104" r:id="rId11"/>
  </p:sldLayoutIdLst>
  <p:transition/>
  <p:hf hdr="0" ftr="0" dt="0"/>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7200"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4400"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1600"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8800"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900" indent="-342900"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950" indent="-285750"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3000" indent="-22860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600200" indent="-22860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94307"/>
      </p:ext>
    </p:extLst>
  </p:cSld>
  <p:clrMap bg1="lt1" tx1="dk1" bg2="lt2" tx2="dk2" accent1="accent1" accent2="accent2" accent3="accent3" accent4="accent4" accent5="accent5" accent6="accent6" hlink="hlink" folHlink="folHlink"/>
  <p:sldLayoutIdLst>
    <p:sldLayoutId id="2147484106" r:id="rId1"/>
    <p:sldLayoutId id="2147484107" r:id="rId2"/>
    <p:sldLayoutId id="2147484108" r:id="rId3"/>
    <p:sldLayoutId id="2147484109" r:id="rId4"/>
    <p:sldLayoutId id="2147484110" r:id="rId5"/>
    <p:sldLayoutId id="2147484111" r:id="rId6"/>
    <p:sldLayoutId id="2147484112" r:id="rId7"/>
    <p:sldLayoutId id="2147484113" r:id="rId8"/>
    <p:sldLayoutId id="2147484114" r:id="rId9"/>
    <p:sldLayoutId id="2147484115" r:id="rId10"/>
    <p:sldLayoutId id="2147484116" r:id="rId11"/>
    <p:sldLayoutId id="2147484117" r:id="rId12"/>
    <p:sldLayoutId id="2147484118"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atin typeface="Arial" charset="0"/>
              </a:defRPr>
            </a:lvl1pPr>
          </a:lstStyle>
          <a:p>
            <a:pPr fontAlgn="base">
              <a:spcBef>
                <a:spcPct val="0"/>
              </a:spcBef>
              <a:spcAft>
                <a:spcPct val="0"/>
              </a:spcAft>
              <a:defRPr/>
            </a:pPr>
            <a:fld id="{458172D1-BAD7-4446-A05A-E3217F0670A6}"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4"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8275604"/>
      </p:ext>
    </p:extLst>
  </p:cSld>
  <p:clrMap bg1="lt1" tx1="dk1" bg2="lt2" tx2="dk2" accent1="accent1" accent2="accent2" accent3="accent3" accent4="accent4" accent5="accent5" accent6="accent6" hlink="hlink" folHlink="folHlink"/>
  <p:sldLayoutIdLst>
    <p:sldLayoutId id="2147484120" r:id="rId1"/>
    <p:sldLayoutId id="2147484121" r:id="rId2"/>
    <p:sldLayoutId id="2147484122" r:id="rId3"/>
    <p:sldLayoutId id="2147484123" r:id="rId4"/>
    <p:sldLayoutId id="2147484124" r:id="rId5"/>
    <p:sldLayoutId id="2147484125" r:id="rId6"/>
    <p:sldLayoutId id="2147484126" r:id="rId7"/>
    <p:sldLayoutId id="2147484127" r:id="rId8"/>
    <p:sldLayoutId id="2147484128" r:id="rId9"/>
    <p:sldLayoutId id="2147484129" r:id="rId10"/>
    <p:sldLayoutId id="2147484130" r:id="rId11"/>
    <p:sldLayoutId id="2147484131"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043618"/>
      </p:ext>
    </p:extLst>
  </p:cSld>
  <p:clrMap bg1="lt1" tx1="dk1" bg2="lt2" tx2="dk2" accent1="accent1" accent2="accent2" accent3="accent3" accent4="accent4" accent5="accent5" accent6="accent6" hlink="hlink" folHlink="folHlink"/>
  <p:sldLayoutIdLst>
    <p:sldLayoutId id="2147484133" r:id="rId1"/>
    <p:sldLayoutId id="2147484134" r:id="rId2"/>
    <p:sldLayoutId id="2147484135" r:id="rId3"/>
    <p:sldLayoutId id="2147484136" r:id="rId4"/>
    <p:sldLayoutId id="2147484137" r:id="rId5"/>
    <p:sldLayoutId id="2147484138" r:id="rId6"/>
    <p:sldLayoutId id="2147484139" r:id="rId7"/>
    <p:sldLayoutId id="2147484140" r:id="rId8"/>
    <p:sldLayoutId id="2147484141" r:id="rId9"/>
    <p:sldLayoutId id="2147484142" r:id="rId10"/>
    <p:sldLayoutId id="2147484143" r:id="rId11"/>
    <p:sldLayoutId id="2147484144" r:id="rId12"/>
    <p:sldLayoutId id="2147484145"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878597"/>
      </p:ext>
    </p:extLst>
  </p:cSld>
  <p:clrMap bg1="lt1" tx1="dk1" bg2="lt2" tx2="dk2" accent1="accent1" accent2="accent2" accent3="accent3" accent4="accent4" accent5="accent5" accent6="accent6" hlink="hlink" folHlink="folHlink"/>
  <p:sldLayoutIdLst>
    <p:sldLayoutId id="2147484147" r:id="rId1"/>
    <p:sldLayoutId id="2147484148" r:id="rId2"/>
    <p:sldLayoutId id="2147484149" r:id="rId3"/>
    <p:sldLayoutId id="2147484150" r:id="rId4"/>
    <p:sldLayoutId id="2147484151" r:id="rId5"/>
    <p:sldLayoutId id="2147484152" r:id="rId6"/>
    <p:sldLayoutId id="2147484153" r:id="rId7"/>
    <p:sldLayoutId id="2147484154" r:id="rId8"/>
    <p:sldLayoutId id="2147484155" r:id="rId9"/>
    <p:sldLayoutId id="2147484156" r:id="rId10"/>
    <p:sldLayoutId id="2147484157" r:id="rId11"/>
    <p:sldLayoutId id="2147484158" r:id="rId12"/>
    <p:sldLayoutId id="2147484159"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3519926"/>
      </p:ext>
    </p:extLst>
  </p:cSld>
  <p:clrMap bg1="lt1" tx1="dk1" bg2="lt2" tx2="dk2" accent1="accent1" accent2="accent2" accent3="accent3" accent4="accent4" accent5="accent5" accent6="accent6" hlink="hlink" folHlink="folHlink"/>
  <p:sldLayoutIdLst>
    <p:sldLayoutId id="2147484161" r:id="rId1"/>
    <p:sldLayoutId id="2147484162" r:id="rId2"/>
    <p:sldLayoutId id="2147484163" r:id="rId3"/>
    <p:sldLayoutId id="2147484164" r:id="rId4"/>
    <p:sldLayoutId id="2147484165" r:id="rId5"/>
    <p:sldLayoutId id="2147484166" r:id="rId6"/>
    <p:sldLayoutId id="2147484167" r:id="rId7"/>
    <p:sldLayoutId id="2147484168" r:id="rId8"/>
    <p:sldLayoutId id="2147484169" r:id="rId9"/>
    <p:sldLayoutId id="2147484170" r:id="rId10"/>
    <p:sldLayoutId id="2147484171" r:id="rId11"/>
    <p:sldLayoutId id="2147484172" r:id="rId12"/>
    <p:sldLayoutId id="2147484173"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5123" name="Freeform 3"/>
          <p:cNvSpPr>
            <a:spLocks/>
          </p:cNvSpPr>
          <p:nvPr/>
        </p:nvSpPr>
        <p:spPr bwMode="auto">
          <a:xfrm>
            <a:off x="111125" y="107950"/>
            <a:ext cx="8924925" cy="66357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EAEAEA">
                  <a:gamma/>
                  <a:tint val="0"/>
                  <a:invGamma/>
                </a:srgbClr>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4" name="Freeform 4"/>
          <p:cNvSpPr>
            <a:spLocks/>
          </p:cNvSpPr>
          <p:nvPr/>
        </p:nvSpPr>
        <p:spPr bwMode="auto">
          <a:xfrm>
            <a:off x="152402" y="152400"/>
            <a:ext cx="8839200" cy="63690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5"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5126"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p>
            <a:pPr algn="ctr" fontAlgn="base">
              <a:spcBef>
                <a:spcPct val="50000"/>
              </a:spcBef>
              <a:spcAft>
                <a:spcPct val="0"/>
              </a:spcAft>
            </a:pPr>
            <a:endParaRPr lang="en-US" sz="4000" b="1" dirty="0">
              <a:solidFill>
                <a:srgbClr val="000000"/>
              </a:solidFill>
            </a:endParaRPr>
          </a:p>
        </p:txBody>
      </p:sp>
      <p:sp>
        <p:nvSpPr>
          <p:cNvPr id="5127"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5128"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9319D862-0825-4CA6-B199-4A077CB1C9B7}" type="slidenum">
              <a:rPr lang="en-US">
                <a:solidFill>
                  <a:srgbClr val="000000"/>
                </a:solidFill>
              </a:rPr>
              <a:pPr fontAlgn="base">
                <a:spcBef>
                  <a:spcPct val="0"/>
                </a:spcBef>
                <a:spcAft>
                  <a:spcPct val="0"/>
                </a:spcAft>
              </a:pPr>
              <a:t>‹#›</a:t>
            </a:fld>
            <a:endParaRPr lang="en-US" dirty="0">
              <a:solidFill>
                <a:srgbClr val="000000"/>
              </a:solidFill>
            </a:endParaRPr>
          </a:p>
        </p:txBody>
      </p:sp>
      <p:pic>
        <p:nvPicPr>
          <p:cNvPr id="5137" name="Picture 17" descr="BCBS_ITG_EnterpriseArchitect"/>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617737"/>
      </p:ext>
    </p:extLst>
  </p:cSld>
  <p:clrMap bg1="lt1" tx1="dk1" bg2="lt2" tx2="dk2" accent1="accent1" accent2="accent2" accent3="accent3" accent4="accent4" accent5="accent5" accent6="accent6" hlink="hlink" folHlink="folHlink"/>
  <p:sldLayoutIdLst>
    <p:sldLayoutId id="2147484175" r:id="rId1"/>
    <p:sldLayoutId id="2147484176" r:id="rId2"/>
    <p:sldLayoutId id="2147484177" r:id="rId3"/>
    <p:sldLayoutId id="2147484178" r:id="rId4"/>
    <p:sldLayoutId id="2147484179" r:id="rId5"/>
    <p:sldLayoutId id="2147484180" r:id="rId6"/>
    <p:sldLayoutId id="2147484181" r:id="rId7"/>
    <p:sldLayoutId id="2147484182" r:id="rId8"/>
    <p:sldLayoutId id="2147484183" r:id="rId9"/>
    <p:sldLayoutId id="2147484184" r:id="rId10"/>
    <p:sldLayoutId id="2147484185" r:id="rId11"/>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043618"/>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a typeface="ＭＳ Ｐゴシック"/>
              <a:cs typeface="ＭＳ Ｐゴシック"/>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endParaRPr lang="en-US"/>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a typeface="ＭＳ Ｐゴシック"/>
              <a:cs typeface="ＭＳ Ｐゴシック"/>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45676" rIns="0" bIns="4567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349" tIns="45676" rIns="91349" bIns="45676"/>
          <a:lstStyle/>
          <a:p>
            <a:pPr fontAlgn="base">
              <a:spcBef>
                <a:spcPct val="0"/>
              </a:spcBef>
              <a:spcAft>
                <a:spcPct val="0"/>
              </a:spcAft>
              <a:defRPr/>
            </a:pPr>
            <a:endParaRPr lang="en-US" sz="1400" dirty="0">
              <a:solidFill>
                <a:srgbClr val="000000"/>
              </a:solidFill>
              <a:ea typeface="ＭＳ Ｐゴシック" charset="0"/>
              <a:cs typeface="ＭＳ Ｐゴシック"/>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78F5984E-029B-438E-891D-F3EA14D6BEE7}" type="slidenum">
              <a:rPr lang="en-US">
                <a:solidFill>
                  <a:srgbClr val="000000"/>
                </a:solidFill>
                <a:ea typeface="ＭＳ Ｐゴシック"/>
                <a:cs typeface="ＭＳ Ｐゴシック"/>
              </a:rPr>
              <a:pPr fontAlgn="base">
                <a:spcBef>
                  <a:spcPct val="0"/>
                </a:spcBef>
                <a:spcAft>
                  <a:spcPct val="0"/>
                </a:spcAft>
              </a:pPr>
              <a:t>‹#›</a:t>
            </a:fld>
            <a:endParaRPr lang="en-US" dirty="0">
              <a:solidFill>
                <a:srgbClr val="000000"/>
              </a:solidFill>
              <a:ea typeface="ＭＳ Ｐゴシック"/>
              <a:cs typeface="ＭＳ Ｐゴシック"/>
            </a:endParaRPr>
          </a:p>
        </p:txBody>
      </p:sp>
      <p:pic>
        <p:nvPicPr>
          <p:cNvPr id="1034" name="Picture 17" descr="BCBS_ITG_EnterpriseArchitect"/>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7462239"/>
      </p:ext>
    </p:extLst>
  </p:cSld>
  <p:clrMap bg1="lt1" tx1="dk1" bg2="lt2" tx2="dk2" accent1="accent1" accent2="accent2" accent3="accent3" accent4="accent4" accent5="accent5" accent6="accent6" hlink="hlink" folHlink="folHlink"/>
  <p:sldLayoutIdLst>
    <p:sldLayoutId id="2147484187" r:id="rId1"/>
    <p:sldLayoutId id="2147484188" r:id="rId2"/>
    <p:sldLayoutId id="2147484189" r:id="rId3"/>
    <p:sldLayoutId id="2147484190" r:id="rId4"/>
    <p:sldLayoutId id="2147484191" r:id="rId5"/>
    <p:sldLayoutId id="2147484192" r:id="rId6"/>
    <p:sldLayoutId id="2147484193" r:id="rId7"/>
    <p:sldLayoutId id="2147484194" r:id="rId8"/>
    <p:sldLayoutId id="2147484195" r:id="rId9"/>
    <p:sldLayoutId id="2147484196" r:id="rId10"/>
    <p:sldLayoutId id="2147484197" r:id="rId11"/>
    <p:sldLayoutId id="2147484198" r:id="rId12"/>
    <p:sldLayoutId id="2147484199" r:id="rId13"/>
    <p:sldLayoutId id="2147484200"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ＭＳ Ｐゴシック" charset="0"/>
          <a:cs typeface="ＭＳ Ｐゴシック" charset="0"/>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ea typeface="ＭＳ Ｐゴシック" charset="0"/>
          <a:cs typeface="ＭＳ Ｐゴシック"/>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ea typeface="ＭＳ Ｐゴシック" charset="0"/>
          <a:cs typeface="ＭＳ Ｐゴシック"/>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ea typeface="ＭＳ Ｐゴシック" charset="0"/>
          <a:cs typeface="ＭＳ Ｐゴシック"/>
        </a:defRPr>
      </a:lvl4pPr>
      <a:lvl5pPr marL="1435254" indent="-174450" algn="l" rtl="0" eaLnBrk="1" fontAlgn="base" hangingPunct="1">
        <a:lnSpc>
          <a:spcPct val="120000"/>
        </a:lnSpc>
        <a:spcBef>
          <a:spcPct val="0"/>
        </a:spcBef>
        <a:spcAft>
          <a:spcPct val="0"/>
        </a:spcAft>
        <a:buChar char="•"/>
        <a:defRPr sz="1400">
          <a:solidFill>
            <a:schemeClr val="tx2"/>
          </a:solidFill>
          <a:latin typeface="+mn-lt"/>
          <a:ea typeface="ＭＳ Ｐゴシック" charset="0"/>
          <a:cs typeface="ＭＳ Ｐゴシック"/>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8"/>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88" y="273050"/>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13"/>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defTabSz="914400" fontAlgn="base">
              <a:spcBef>
                <a:spcPct val="0"/>
              </a:spcBef>
              <a:spcAft>
                <a:spcPct val="0"/>
              </a:spcAft>
              <a:defRPr/>
            </a:pPr>
            <a:fld id="{3E528A8A-A09B-4BD0-BFB3-1E10DCEBF6FD}" type="slidenum">
              <a:rPr lang="en-US" sz="1400" b="1" smtClean="0">
                <a:solidFill>
                  <a:srgbClr val="0099B5"/>
                </a:solidFill>
                <a:latin typeface="Cambria" pitchFamily="18" charset="0"/>
              </a:rPr>
              <a:pPr algn="r" defTabSz="914400"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1044251652"/>
      </p:ext>
    </p:extLst>
  </p:cSld>
  <p:clrMap bg1="lt1" tx1="dk1" bg2="lt2" tx2="dk2" accent1="accent1" accent2="accent2" accent3="accent3" accent4="accent4" accent5="accent5" accent6="accent6" hlink="hlink" folHlink="folHlink"/>
  <p:sldLayoutIdLst>
    <p:sldLayoutId id="2147484202" r:id="rId1"/>
    <p:sldLayoutId id="2147484203" r:id="rId2"/>
    <p:sldLayoutId id="2147484204" r:id="rId3"/>
    <p:sldLayoutId id="2147484205" r:id="rId4"/>
    <p:sldLayoutId id="2147484206" r:id="rId5"/>
    <p:sldLayoutId id="2147484207" r:id="rId6"/>
    <p:sldLayoutId id="2147484208" r:id="rId7"/>
    <p:sldLayoutId id="2147484209" r:id="rId8"/>
    <p:sldLayoutId id="2147484210" r:id="rId9"/>
    <p:sldLayoutId id="2147484211" r:id="rId10"/>
    <p:sldLayoutId id="2147484212" r:id="rId11"/>
  </p:sldLayoutIdLst>
  <p:transition/>
  <p:hf hdr="0" ftr="0" dt="0"/>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7200"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4400"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1600"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8800"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900" indent="-342900"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950" indent="-285750"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3000" indent="-22860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600200" indent="-22860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87859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3519926"/>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5123" name="Freeform 3"/>
          <p:cNvSpPr>
            <a:spLocks/>
          </p:cNvSpPr>
          <p:nvPr/>
        </p:nvSpPr>
        <p:spPr bwMode="auto">
          <a:xfrm>
            <a:off x="111125" y="107950"/>
            <a:ext cx="8924925" cy="66357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EAEAEA">
                  <a:gamma/>
                  <a:tint val="0"/>
                  <a:invGamma/>
                </a:srgbClr>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4" name="Freeform 4"/>
          <p:cNvSpPr>
            <a:spLocks/>
          </p:cNvSpPr>
          <p:nvPr/>
        </p:nvSpPr>
        <p:spPr bwMode="auto">
          <a:xfrm>
            <a:off x="152402" y="152400"/>
            <a:ext cx="8839200" cy="63690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5"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5126"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p>
            <a:pPr algn="ctr" fontAlgn="base">
              <a:spcBef>
                <a:spcPct val="50000"/>
              </a:spcBef>
              <a:spcAft>
                <a:spcPct val="0"/>
              </a:spcAft>
            </a:pPr>
            <a:endParaRPr lang="en-US" sz="4000" b="1" dirty="0">
              <a:solidFill>
                <a:srgbClr val="000000"/>
              </a:solidFill>
            </a:endParaRPr>
          </a:p>
        </p:txBody>
      </p:sp>
      <p:sp>
        <p:nvSpPr>
          <p:cNvPr id="5127"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5128"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9319D862-0825-4CA6-B199-4A077CB1C9B7}" type="slidenum">
              <a:rPr lang="en-US">
                <a:solidFill>
                  <a:srgbClr val="000000"/>
                </a:solidFill>
              </a:rPr>
              <a:pPr fontAlgn="base">
                <a:spcBef>
                  <a:spcPct val="0"/>
                </a:spcBef>
                <a:spcAft>
                  <a:spcPct val="0"/>
                </a:spcAft>
              </a:pPr>
              <a:t>‹#›</a:t>
            </a:fld>
            <a:endParaRPr lang="en-US" dirty="0">
              <a:solidFill>
                <a:srgbClr val="000000"/>
              </a:solidFill>
            </a:endParaRPr>
          </a:p>
        </p:txBody>
      </p:sp>
      <p:pic>
        <p:nvPicPr>
          <p:cNvPr id="5137"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617737"/>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80"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a typeface="ＭＳ Ｐゴシック"/>
              <a:cs typeface="ＭＳ Ｐゴシック"/>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endParaRPr lang="en-US"/>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a typeface="ＭＳ Ｐゴシック"/>
              <a:cs typeface="ＭＳ Ｐゴシック"/>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45676" rIns="0" bIns="4567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349" tIns="45676" rIns="91349" bIns="45676"/>
          <a:lstStyle/>
          <a:p>
            <a:pPr fontAlgn="base">
              <a:spcBef>
                <a:spcPct val="0"/>
              </a:spcBef>
              <a:spcAft>
                <a:spcPct val="0"/>
              </a:spcAft>
              <a:defRPr/>
            </a:pPr>
            <a:endParaRPr lang="en-US" sz="1400" dirty="0">
              <a:solidFill>
                <a:srgbClr val="000000"/>
              </a:solidFill>
              <a:ea typeface="ＭＳ Ｐゴシック" charset="0"/>
              <a:cs typeface="ＭＳ Ｐゴシック"/>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78F5984E-029B-438E-891D-F3EA14D6BEE7}" type="slidenum">
              <a:rPr lang="en-US">
                <a:solidFill>
                  <a:srgbClr val="000000"/>
                </a:solidFill>
                <a:ea typeface="ＭＳ Ｐゴシック"/>
                <a:cs typeface="ＭＳ Ｐゴシック"/>
              </a:rPr>
              <a:pPr fontAlgn="base">
                <a:spcBef>
                  <a:spcPct val="0"/>
                </a:spcBef>
                <a:spcAft>
                  <a:spcPct val="0"/>
                </a:spcAft>
              </a:pPr>
              <a:t>‹#›</a:t>
            </a:fld>
            <a:endParaRPr lang="en-US" dirty="0">
              <a:solidFill>
                <a:srgbClr val="000000"/>
              </a:solidFill>
              <a:ea typeface="ＭＳ Ｐゴシック"/>
              <a:cs typeface="ＭＳ Ｐゴシック"/>
            </a:endParaRPr>
          </a:p>
        </p:txBody>
      </p:sp>
      <p:pic>
        <p:nvPicPr>
          <p:cNvPr id="1034" name="Picture 17" descr="BCBS_ITG_EnterpriseArchitect"/>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7462239"/>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 id="2147483766" r:id="rId13"/>
    <p:sldLayoutId id="2147483767"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ＭＳ Ｐゴシック" charset="0"/>
          <a:cs typeface="ＭＳ Ｐゴシック" charset="0"/>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ea typeface="ＭＳ Ｐゴシック" charset="0"/>
          <a:cs typeface="ＭＳ Ｐゴシック"/>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ea typeface="ＭＳ Ｐゴシック" charset="0"/>
          <a:cs typeface="ＭＳ Ｐゴシック"/>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ea typeface="ＭＳ Ｐゴシック" charset="0"/>
          <a:cs typeface="ＭＳ Ｐゴシック"/>
        </a:defRPr>
      </a:lvl4pPr>
      <a:lvl5pPr marL="1435254" indent="-174450" algn="l" rtl="0" eaLnBrk="1" fontAlgn="base" hangingPunct="1">
        <a:lnSpc>
          <a:spcPct val="120000"/>
        </a:lnSpc>
        <a:spcBef>
          <a:spcPct val="0"/>
        </a:spcBef>
        <a:spcAft>
          <a:spcPct val="0"/>
        </a:spcAft>
        <a:buChar char="•"/>
        <a:defRPr sz="1400">
          <a:solidFill>
            <a:schemeClr val="tx2"/>
          </a:solidFill>
          <a:latin typeface="+mn-lt"/>
          <a:ea typeface="ＭＳ Ｐゴシック" charset="0"/>
          <a:cs typeface="ＭＳ Ｐゴシック"/>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8"/>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88" y="273050"/>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13"/>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defTabSz="914400" fontAlgn="base">
              <a:spcBef>
                <a:spcPct val="0"/>
              </a:spcBef>
              <a:spcAft>
                <a:spcPct val="0"/>
              </a:spcAft>
              <a:defRPr/>
            </a:pPr>
            <a:fld id="{3E528A8A-A09B-4BD0-BFB3-1E10DCEBF6FD}" type="slidenum">
              <a:rPr lang="en-US" sz="1400" b="1" smtClean="0">
                <a:solidFill>
                  <a:srgbClr val="0099B5"/>
                </a:solidFill>
                <a:latin typeface="Cambria" pitchFamily="18" charset="0"/>
              </a:rPr>
              <a:pPr algn="r" defTabSz="914400"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1044251652"/>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p:hf hdr="0" ftr="0" dt="0"/>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7200"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4400"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1600"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8800"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900" indent="-342900"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950" indent="-285750"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3000" indent="-22860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600200" indent="-22860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bmcbco.fyiblue.com/console/"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3886200"/>
            <a:ext cx="7467600" cy="1752600"/>
          </a:xfrm>
        </p:spPr>
        <p:txBody>
          <a:bodyPr/>
          <a:lstStyle/>
          <a:p>
            <a:r>
              <a:rPr lang="en-US" sz="2800" dirty="0" smtClean="0"/>
              <a:t>Use Case BCO001</a:t>
            </a:r>
          </a:p>
          <a:p>
            <a:r>
              <a:rPr lang="en-US" sz="2800" b="1" dirty="0" smtClean="0"/>
              <a:t>We got an alert from the Monitoring Team!</a:t>
            </a:r>
          </a:p>
          <a:p>
            <a:r>
              <a:rPr lang="en-US" sz="2800" b="1" dirty="0" smtClean="0"/>
              <a:t>How can BCO help?</a:t>
            </a:r>
            <a:endParaRPr lang="en-US" sz="2800" b="1" dirty="0"/>
          </a:p>
        </p:txBody>
      </p:sp>
      <p:sp>
        <p:nvSpPr>
          <p:cNvPr id="6" name="Title 1"/>
          <p:cNvSpPr>
            <a:spLocks noGrp="1"/>
          </p:cNvSpPr>
          <p:nvPr>
            <p:ph type="ctrTitle"/>
          </p:nvPr>
        </p:nvSpPr>
        <p:spPr>
          <a:xfrm>
            <a:off x="685800" y="2130425"/>
            <a:ext cx="7772400" cy="1470025"/>
          </a:xfrm>
        </p:spPr>
        <p:txBody>
          <a:bodyPr/>
          <a:lstStyle/>
          <a:p>
            <a:pPr algn="ctr"/>
            <a:r>
              <a:rPr lang="en-US" sz="4400" dirty="0" smtClean="0">
                <a:solidFill>
                  <a:schemeClr val="tx1"/>
                </a:solidFill>
                <a:latin typeface="Calibri" panose="020F0502020204030204" pitchFamily="34" charset="0"/>
              </a:rPr>
              <a:t>BMC Capacity Optimization</a:t>
            </a:r>
            <a:br>
              <a:rPr lang="en-US" sz="4400" dirty="0" smtClean="0">
                <a:solidFill>
                  <a:schemeClr val="tx1"/>
                </a:solidFill>
                <a:latin typeface="Calibri" panose="020F0502020204030204" pitchFamily="34" charset="0"/>
              </a:rPr>
            </a:br>
            <a:r>
              <a:rPr lang="en-US" sz="4400" dirty="0" smtClean="0">
                <a:solidFill>
                  <a:schemeClr val="tx1"/>
                </a:solidFill>
                <a:latin typeface="Calibri" panose="020F0502020204030204" pitchFamily="34" charset="0"/>
              </a:rPr>
              <a:t>(BCO)</a:t>
            </a:r>
            <a:endParaRPr lang="en-US" sz="4400" dirty="0">
              <a:latin typeface="Calibri" panose="020F0502020204030204" pitchFamily="34" charset="0"/>
            </a:endParaRPr>
          </a:p>
        </p:txBody>
      </p:sp>
      <p:sp>
        <p:nvSpPr>
          <p:cNvPr id="7" name="TextBox 6"/>
          <p:cNvSpPr txBox="1"/>
          <p:nvPr/>
        </p:nvSpPr>
        <p:spPr>
          <a:xfrm>
            <a:off x="19050" y="6370082"/>
            <a:ext cx="3730508" cy="369332"/>
          </a:xfrm>
          <a:prstGeom prst="rect">
            <a:avLst/>
          </a:prstGeom>
          <a:noFill/>
        </p:spPr>
        <p:txBody>
          <a:bodyPr wrap="none" rtlCol="0">
            <a:spAutoFit/>
          </a:bodyPr>
          <a:lstStyle/>
          <a:p>
            <a:r>
              <a:rPr lang="en-US" dirty="0" smtClean="0"/>
              <a:t>Extensive use of the note field is used</a:t>
            </a:r>
            <a:endParaRPr lang="en-US" dirty="0"/>
          </a:p>
        </p:txBody>
      </p:sp>
    </p:spTree>
    <p:extLst>
      <p:ext uri="{BB962C8B-B14F-4D97-AF65-F5344CB8AC3E}">
        <p14:creationId xmlns:p14="http://schemas.microsoft.com/office/powerpoint/2010/main" val="3036417999"/>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1" y="3477144"/>
            <a:ext cx="4723410" cy="2971956"/>
          </a:xfrm>
          <a:prstGeom prst="rect">
            <a:avLst/>
          </a:prstGeom>
          <a:solidFill>
            <a:schemeClr val="bg1">
              <a:lumMod val="95000"/>
              <a:alpha val="78000"/>
            </a:schemeClr>
          </a:solidFill>
          <a:ln>
            <a:noFill/>
          </a:ln>
        </p:spPr>
      </p:pic>
      <p:sp>
        <p:nvSpPr>
          <p:cNvPr id="2" name="Title 1"/>
          <p:cNvSpPr>
            <a:spLocks noGrp="1"/>
          </p:cNvSpPr>
          <p:nvPr>
            <p:ph type="title"/>
          </p:nvPr>
        </p:nvSpPr>
        <p:spPr/>
        <p:txBody>
          <a:bodyPr/>
          <a:lstStyle/>
          <a:p>
            <a:r>
              <a:rPr lang="en-US" dirty="0" smtClean="0"/>
              <a:t>Initial Analysis</a:t>
            </a:r>
            <a:endParaRPr lang="en-US" dirty="0"/>
          </a:p>
        </p:txBody>
      </p:sp>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233964"/>
            <a:ext cx="4654393" cy="373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4282045" y="1233964"/>
            <a:ext cx="4861955" cy="2031325"/>
          </a:xfrm>
          <a:prstGeom prst="rect">
            <a:avLst/>
          </a:prstGeom>
          <a:solidFill>
            <a:schemeClr val="bg1">
              <a:lumMod val="95000"/>
              <a:alpha val="80000"/>
            </a:schemeClr>
          </a:solidFill>
        </p:spPr>
        <p:txBody>
          <a:bodyPr wrap="square" rtlCol="0">
            <a:spAutoFit/>
          </a:bodyPr>
          <a:lstStyle/>
          <a:p>
            <a:r>
              <a:rPr lang="en-US" dirty="0" smtClean="0"/>
              <a:t>We see an increase that triggered the alert (apparently).  The pattern looks like it may correct itself with the nightly cleanup job (the steep drops). This is a 7 day chart.</a:t>
            </a:r>
          </a:p>
          <a:p>
            <a:endParaRPr lang="en-US" dirty="0"/>
          </a:p>
          <a:p>
            <a:r>
              <a:rPr lang="en-US" dirty="0" smtClean="0"/>
              <a:t>On a 45 day chart, there is an overall long term trend up.</a:t>
            </a:r>
            <a:endParaRPr lang="en-US" dirty="0"/>
          </a:p>
        </p:txBody>
      </p:sp>
      <p:cxnSp>
        <p:nvCxnSpPr>
          <p:cNvPr id="6" name="Straight Arrow Connector 5"/>
          <p:cNvCxnSpPr/>
          <p:nvPr/>
        </p:nvCxnSpPr>
        <p:spPr>
          <a:xfrm flipV="1">
            <a:off x="4689765" y="4229933"/>
            <a:ext cx="4342410" cy="247233"/>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4725390" y="5086767"/>
            <a:ext cx="4342410" cy="247233"/>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3733800" y="1828800"/>
            <a:ext cx="685802" cy="1148448"/>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8382002" y="2977248"/>
            <a:ext cx="228598" cy="1252684"/>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6201" y="4826675"/>
            <a:ext cx="4000500" cy="1938992"/>
          </a:xfrm>
          <a:prstGeom prst="rect">
            <a:avLst/>
          </a:prstGeom>
          <a:solidFill>
            <a:schemeClr val="bg1">
              <a:lumMod val="95000"/>
              <a:alpha val="80000"/>
            </a:schemeClr>
          </a:solidFill>
        </p:spPr>
        <p:txBody>
          <a:bodyPr wrap="square" rtlCol="0">
            <a:spAutoFit/>
          </a:bodyPr>
          <a:lstStyle/>
          <a:p>
            <a:r>
              <a:rPr lang="en-US" sz="1200" dirty="0" smtClean="0"/>
              <a:t>This initial analysis helps inform our immediate actions, and is a basis for other analysis.  The next steps are driven by what is observed (an overall up trend) and what is missing  (an obvious anomaly). Additional data may show other issues, or confirm this is the only issue (for the moment). You may find the 01 device is responding differently which may mean something in the context of the application.</a:t>
            </a:r>
          </a:p>
          <a:p>
            <a:endParaRPr lang="en-US" sz="1200" dirty="0"/>
          </a:p>
          <a:p>
            <a:r>
              <a:rPr lang="en-US" sz="1200" dirty="0" smtClean="0"/>
              <a:t>The BCO team can help with your investigation until you are comfortable with the tools and techniques.</a:t>
            </a:r>
            <a:endParaRPr lang="en-US" sz="1200" dirty="0"/>
          </a:p>
        </p:txBody>
      </p:sp>
    </p:spTree>
    <p:extLst>
      <p:ext uri="{BB962C8B-B14F-4D97-AF65-F5344CB8AC3E}">
        <p14:creationId xmlns:p14="http://schemas.microsoft.com/office/powerpoint/2010/main" val="2336226626"/>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Actionable Intelligence</a:t>
            </a:r>
            <a:endParaRPr lang="en-US" dirty="0"/>
          </a:p>
        </p:txBody>
      </p:sp>
      <p:sp>
        <p:nvSpPr>
          <p:cNvPr id="6" name="TextBox 5"/>
          <p:cNvSpPr txBox="1"/>
          <p:nvPr/>
        </p:nvSpPr>
        <p:spPr>
          <a:xfrm>
            <a:off x="304800" y="1219199"/>
            <a:ext cx="8289758" cy="1015663"/>
          </a:xfrm>
          <a:prstGeom prst="rect">
            <a:avLst/>
          </a:prstGeom>
          <a:noFill/>
        </p:spPr>
        <p:txBody>
          <a:bodyPr wrap="square" rtlCol="0">
            <a:spAutoFit/>
          </a:bodyPr>
          <a:lstStyle/>
          <a:p>
            <a:r>
              <a:rPr lang="en-US" sz="2000" dirty="0" smtClean="0"/>
              <a:t>A team meeting was convened to take action from this analysis. Your initial investigation should yield some action, even if it is willful inaction, </a:t>
            </a:r>
            <a:r>
              <a:rPr lang="en-US" sz="2000" dirty="0"/>
              <a:t>o</a:t>
            </a:r>
            <a:r>
              <a:rPr lang="en-US" sz="2000" dirty="0" smtClean="0"/>
              <a:t>therwise, these efforts of data collection, assembly, display, and analysis are wasted.</a:t>
            </a:r>
            <a:endParaRPr lang="en-US" sz="2000" dirty="0"/>
          </a:p>
        </p:txBody>
      </p:sp>
      <p:sp>
        <p:nvSpPr>
          <p:cNvPr id="5" name="TextBox 4"/>
          <p:cNvSpPr txBox="1"/>
          <p:nvPr/>
        </p:nvSpPr>
        <p:spPr>
          <a:xfrm>
            <a:off x="397042" y="2362200"/>
            <a:ext cx="8518358" cy="4370427"/>
          </a:xfrm>
          <a:prstGeom prst="rect">
            <a:avLst/>
          </a:prstGeom>
          <a:noFill/>
        </p:spPr>
        <p:txBody>
          <a:bodyPr wrap="square" rtlCol="0">
            <a:spAutoFit/>
          </a:bodyPr>
          <a:lstStyle/>
          <a:p>
            <a:r>
              <a:rPr lang="en-US" sz="1400" dirty="0" smtClean="0"/>
              <a:t> </a:t>
            </a:r>
            <a:r>
              <a:rPr lang="en-US" sz="1200" dirty="0" smtClean="0"/>
              <a:t>The storage alert was </a:t>
            </a:r>
            <a:r>
              <a:rPr lang="en-US" sz="1200" dirty="0"/>
              <a:t>a topic of conversation </a:t>
            </a:r>
            <a:r>
              <a:rPr lang="en-US" sz="1200" dirty="0" smtClean="0"/>
              <a:t>today with the application admin team, and </a:t>
            </a:r>
            <a:r>
              <a:rPr lang="en-US" sz="1200" dirty="0"/>
              <a:t>it was decided that a group of misbehaved reports triggered the alert.  However, the history of this mount </a:t>
            </a:r>
            <a:r>
              <a:rPr lang="en-US" sz="1200" dirty="0" smtClean="0"/>
              <a:t>point </a:t>
            </a:r>
            <a:r>
              <a:rPr lang="en-US" sz="1200" dirty="0"/>
              <a:t>is volatile as it grows quite rapidly during the day, but gets reset as files are removed at the end of the day.  </a:t>
            </a:r>
            <a:endParaRPr lang="en-US" sz="1200" dirty="0" smtClean="0"/>
          </a:p>
          <a:p>
            <a:endParaRPr lang="en-US" sz="1200" dirty="0"/>
          </a:p>
          <a:p>
            <a:r>
              <a:rPr lang="en-US" sz="1200" dirty="0" smtClean="0"/>
              <a:t>At this meeting we would like to discuss the options for action and settle on  an official action. We seem to have </a:t>
            </a:r>
            <a:r>
              <a:rPr lang="en-US" sz="1200" dirty="0"/>
              <a:t>these choices:</a:t>
            </a:r>
          </a:p>
          <a:p>
            <a:endParaRPr lang="en-US" sz="1200" dirty="0"/>
          </a:p>
          <a:p>
            <a:pPr lvl="1"/>
            <a:r>
              <a:rPr lang="en-US" sz="1200" dirty="0" smtClean="0"/>
              <a:t>Leave </a:t>
            </a:r>
            <a:r>
              <a:rPr lang="en-US" sz="1200" dirty="0"/>
              <a:t>this alone and risk the disk reaching 100% disk utilization for these mount points.  This will likely cause new reports to fail and probably hang the process that started the reports. Users would likely see errors, delays and </a:t>
            </a:r>
            <a:r>
              <a:rPr lang="en-US" sz="1200" dirty="0" smtClean="0"/>
              <a:t> make the interface unstable.  </a:t>
            </a:r>
            <a:r>
              <a:rPr lang="en-US" sz="1200" dirty="0"/>
              <a:t>This has no (direct) cost in time or ITG infrastructure resources, but </a:t>
            </a:r>
            <a:r>
              <a:rPr lang="en-US" sz="1200" b="1" dirty="0"/>
              <a:t>directly impedes the mission of the application</a:t>
            </a:r>
            <a:r>
              <a:rPr lang="en-US" sz="1200" b="1" dirty="0" smtClean="0"/>
              <a:t>.  This action is not recommended.</a:t>
            </a:r>
            <a:endParaRPr lang="en-US" sz="1200" b="1" dirty="0"/>
          </a:p>
          <a:p>
            <a:pPr lvl="1"/>
            <a:endParaRPr lang="en-US" sz="1200" b="1" dirty="0"/>
          </a:p>
          <a:p>
            <a:pPr lvl="1"/>
            <a:r>
              <a:rPr lang="en-US" sz="1200" dirty="0"/>
              <a:t>Purge data that is 'older'.  This is 'safe' if the reports or report residue are unused.   This will cost time but not ITG infrastructure resources.  This would likely be needed again </a:t>
            </a:r>
            <a:r>
              <a:rPr lang="en-US" sz="1200" dirty="0" smtClean="0"/>
              <a:t>periodically. </a:t>
            </a:r>
            <a:endParaRPr lang="en-US" sz="1200" dirty="0"/>
          </a:p>
          <a:p>
            <a:pPr lvl="1"/>
            <a:endParaRPr lang="en-US" sz="1200" dirty="0"/>
          </a:p>
          <a:p>
            <a:pPr lvl="1"/>
            <a:r>
              <a:rPr lang="en-US" sz="1200" dirty="0"/>
              <a:t>The current cleanup process can be made more aggressive. This is 'safe' if the reports or report residue are unused.   This will cost time but not ITG infrastructure resources.  This is less likely to be needed again in the </a:t>
            </a:r>
            <a:r>
              <a:rPr lang="en-US" sz="1200" dirty="0" smtClean="0"/>
              <a:t>future as an aggressive purge keeps space clear.</a:t>
            </a:r>
            <a:endParaRPr lang="en-US" sz="1200" dirty="0"/>
          </a:p>
          <a:p>
            <a:pPr lvl="1"/>
            <a:endParaRPr lang="en-US" sz="1200" dirty="0"/>
          </a:p>
          <a:p>
            <a:pPr lvl="1"/>
            <a:r>
              <a:rPr lang="en-US" sz="1200" dirty="0"/>
              <a:t>Increase the size allotted to the mount points in question.  This could be a reallocation of other mount points or outright increase.  The mechanics of this is unclear as are the impacts.  This would likely require a service interruption (so should be done 'after hours').  A reallocation will cost time but not ITG infrastructure resource.  An outright increase would require both time and ITG infrastructure resource</a:t>
            </a:r>
            <a:r>
              <a:rPr lang="en-US" sz="1200" dirty="0" smtClean="0"/>
              <a:t>. This action will require other ITG teams, is likely to be the most expensive in terms of man-hours or capital cost, but is most likely to be effective long term and could contribute to corporate efficiency goals.</a:t>
            </a:r>
            <a:endParaRPr lang="en-US" sz="1200" dirty="0"/>
          </a:p>
        </p:txBody>
      </p:sp>
    </p:spTree>
    <p:extLst>
      <p:ext uri="{BB962C8B-B14F-4D97-AF65-F5344CB8AC3E}">
        <p14:creationId xmlns:p14="http://schemas.microsoft.com/office/powerpoint/2010/main" val="2191326185"/>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a:t>
            </a:r>
            <a:endParaRPr lang="en-US" dirty="0"/>
          </a:p>
        </p:txBody>
      </p:sp>
      <p:sp>
        <p:nvSpPr>
          <p:cNvPr id="3" name="Content Placeholder 2"/>
          <p:cNvSpPr>
            <a:spLocks noGrp="1"/>
          </p:cNvSpPr>
          <p:nvPr>
            <p:ph idx="1"/>
          </p:nvPr>
        </p:nvSpPr>
        <p:spPr>
          <a:xfrm>
            <a:off x="228600" y="1246189"/>
            <a:ext cx="8763000" cy="4621211"/>
          </a:xfrm>
        </p:spPr>
        <p:txBody>
          <a:bodyPr/>
          <a:lstStyle/>
          <a:p>
            <a:r>
              <a:rPr lang="en-US" dirty="0"/>
              <a:t>Login to BCO </a:t>
            </a:r>
            <a:r>
              <a:rPr lang="en-US" dirty="0">
                <a:hlinkClick r:id="rId3"/>
              </a:rPr>
              <a:t>https://bmcbco.fyiblue.com/console</a:t>
            </a:r>
            <a:r>
              <a:rPr lang="en-US" dirty="0" smtClean="0">
                <a:hlinkClick r:id="rId3"/>
              </a:rPr>
              <a:t>/</a:t>
            </a:r>
            <a:endParaRPr lang="en-US" dirty="0" smtClean="0"/>
          </a:p>
          <a:p>
            <a:r>
              <a:rPr lang="en-US" dirty="0" smtClean="0"/>
              <a:t>Find devices you know of and look at the metrics available</a:t>
            </a:r>
          </a:p>
          <a:p>
            <a:r>
              <a:rPr lang="en-US" dirty="0" smtClean="0"/>
              <a:t>Look for applications you know of. Are all the devices associated?</a:t>
            </a:r>
          </a:p>
          <a:p>
            <a:r>
              <a:rPr lang="en-US" dirty="0" smtClean="0"/>
              <a:t>Make or ‘borrow’ reports for your devices, services, and applications</a:t>
            </a:r>
          </a:p>
          <a:p>
            <a:r>
              <a:rPr lang="en-US" dirty="0" smtClean="0"/>
              <a:t>Allow the BCO team to help get your reports started and mature them into scheduled reports email to you</a:t>
            </a:r>
          </a:p>
          <a:p>
            <a:r>
              <a:rPr lang="en-US" dirty="0" smtClean="0"/>
              <a:t>Compare your systems against the work the systems do. These business metrics  make for useful correlation analysis,  ‘what if’ scenarios and forecasting</a:t>
            </a:r>
          </a:p>
        </p:txBody>
      </p:sp>
      <p:sp>
        <p:nvSpPr>
          <p:cNvPr id="4" name="TextBox 3"/>
          <p:cNvSpPr txBox="1"/>
          <p:nvPr/>
        </p:nvSpPr>
        <p:spPr>
          <a:xfrm>
            <a:off x="0" y="5943600"/>
            <a:ext cx="9144000" cy="646331"/>
          </a:xfrm>
          <a:prstGeom prst="rect">
            <a:avLst/>
          </a:prstGeom>
          <a:noFill/>
        </p:spPr>
        <p:txBody>
          <a:bodyPr wrap="square" rtlCol="0">
            <a:spAutoFit/>
          </a:bodyPr>
          <a:lstStyle/>
          <a:p>
            <a:pPr algn="ctr"/>
            <a:r>
              <a:rPr lang="en-US" sz="3600" b="1" dirty="0"/>
              <a:t>Turn this </a:t>
            </a:r>
            <a:r>
              <a:rPr lang="en-US" sz="3600" b="1" dirty="0" smtClean="0"/>
              <a:t>data </a:t>
            </a:r>
            <a:r>
              <a:rPr lang="en-US" sz="3600" b="1" dirty="0"/>
              <a:t>in to actionable intelligence</a:t>
            </a:r>
            <a:r>
              <a:rPr lang="en-US" sz="3600" b="1" dirty="0" smtClean="0"/>
              <a:t>.</a:t>
            </a:r>
            <a:endParaRPr lang="en-US" sz="3600" b="1" dirty="0"/>
          </a:p>
        </p:txBody>
      </p:sp>
    </p:spTree>
    <p:extLst>
      <p:ext uri="{BB962C8B-B14F-4D97-AF65-F5344CB8AC3E}">
        <p14:creationId xmlns:p14="http://schemas.microsoft.com/office/powerpoint/2010/main" val="994592441"/>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Evaluate the ‘Problem’</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6786" y="2971800"/>
            <a:ext cx="7497640" cy="3609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76552" y="1447800"/>
            <a:ext cx="2442848" cy="369332"/>
          </a:xfrm>
          <a:prstGeom prst="rect">
            <a:avLst/>
          </a:prstGeom>
          <a:noFill/>
        </p:spPr>
        <p:txBody>
          <a:bodyPr wrap="none" rtlCol="0">
            <a:spAutoFit/>
          </a:bodyPr>
          <a:lstStyle/>
          <a:p>
            <a:r>
              <a:rPr lang="en-US" dirty="0" smtClean="0"/>
              <a:t>We got this email alert..</a:t>
            </a:r>
            <a:endParaRPr lang="en-US" dirty="0"/>
          </a:p>
        </p:txBody>
      </p:sp>
      <p:sp>
        <p:nvSpPr>
          <p:cNvPr id="5" name="TextBox 4"/>
          <p:cNvSpPr txBox="1"/>
          <p:nvPr/>
        </p:nvSpPr>
        <p:spPr>
          <a:xfrm>
            <a:off x="376552" y="2176093"/>
            <a:ext cx="3203736" cy="923330"/>
          </a:xfrm>
          <a:prstGeom prst="rect">
            <a:avLst/>
          </a:prstGeom>
          <a:noFill/>
        </p:spPr>
        <p:txBody>
          <a:bodyPr wrap="square" rtlCol="0">
            <a:spAutoFit/>
          </a:bodyPr>
          <a:lstStyle/>
          <a:p>
            <a:r>
              <a:rPr lang="en-US" dirty="0" smtClean="0"/>
              <a:t>Pick out the server…</a:t>
            </a:r>
          </a:p>
          <a:p>
            <a:endParaRPr lang="en-US" dirty="0"/>
          </a:p>
          <a:p>
            <a:r>
              <a:rPr lang="en-US" dirty="0" smtClean="0"/>
              <a:t>                      And the problem  </a:t>
            </a:r>
            <a:endParaRPr lang="en-US" dirty="0"/>
          </a:p>
        </p:txBody>
      </p:sp>
      <p:sp>
        <p:nvSpPr>
          <p:cNvPr id="6" name="Oval 5"/>
          <p:cNvSpPr/>
          <p:nvPr/>
        </p:nvSpPr>
        <p:spPr>
          <a:xfrm>
            <a:off x="3276600" y="4038600"/>
            <a:ext cx="4724400" cy="4572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057400" y="5943600"/>
            <a:ext cx="3045776" cy="4572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a:off x="838200" y="2637758"/>
            <a:ext cx="1524000" cy="330584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124200" y="2860381"/>
            <a:ext cx="1600200" cy="125441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295601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Decide what Information is Needed</a:t>
            </a:r>
            <a:endParaRPr lang="en-US" dirty="0"/>
          </a:p>
        </p:txBody>
      </p:sp>
      <p:sp>
        <p:nvSpPr>
          <p:cNvPr id="3" name="Content Placeholder 2"/>
          <p:cNvSpPr>
            <a:spLocks noGrp="1"/>
          </p:cNvSpPr>
          <p:nvPr>
            <p:ph idx="1"/>
          </p:nvPr>
        </p:nvSpPr>
        <p:spPr>
          <a:xfrm>
            <a:off x="228600" y="1246189"/>
            <a:ext cx="8610600" cy="5383211"/>
          </a:xfrm>
        </p:spPr>
        <p:txBody>
          <a:bodyPr/>
          <a:lstStyle/>
          <a:p>
            <a:r>
              <a:rPr lang="en-US" b="1" dirty="0" smtClean="0"/>
              <a:t>Is the ‘application’ down or giving errors</a:t>
            </a:r>
            <a:r>
              <a:rPr lang="en-US" dirty="0" smtClean="0"/>
              <a:t>?</a:t>
            </a:r>
          </a:p>
          <a:p>
            <a:pPr marL="0" indent="0">
              <a:buNone/>
            </a:pPr>
            <a:r>
              <a:rPr lang="en-US" sz="2800" dirty="0" smtClean="0"/>
              <a:t>These questions happen is quick succession and not necessarily in this order.</a:t>
            </a:r>
          </a:p>
          <a:p>
            <a:r>
              <a:rPr lang="en-US" dirty="0" smtClean="0"/>
              <a:t>What is the </a:t>
            </a:r>
            <a:r>
              <a:rPr lang="en-US" b="1" dirty="0" smtClean="0"/>
              <a:t>history of the general resources</a:t>
            </a:r>
            <a:r>
              <a:rPr lang="en-US" dirty="0" smtClean="0"/>
              <a:t> on the server?  Storage space on the </a:t>
            </a:r>
            <a:r>
              <a:rPr lang="en-US" kern="1200" dirty="0" smtClean="0">
                <a:solidFill>
                  <a:schemeClr val="tx1"/>
                </a:solidFill>
              </a:rPr>
              <a:t>pwauslbmcapp02 server,</a:t>
            </a:r>
            <a:r>
              <a:rPr lang="en-US" dirty="0" smtClean="0"/>
              <a:t> in this case.</a:t>
            </a:r>
          </a:p>
          <a:p>
            <a:r>
              <a:rPr lang="en-US" dirty="0" smtClean="0"/>
              <a:t>What is the </a:t>
            </a:r>
            <a:r>
              <a:rPr lang="en-US" b="1" dirty="0" smtClean="0"/>
              <a:t>history of the specific resource</a:t>
            </a:r>
            <a:r>
              <a:rPr lang="en-US" dirty="0" smtClean="0"/>
              <a:t>?  /opt/</a:t>
            </a:r>
            <a:r>
              <a:rPr lang="en-US" dirty="0" err="1" smtClean="0"/>
              <a:t>bmc</a:t>
            </a:r>
            <a:r>
              <a:rPr lang="en-US" dirty="0" smtClean="0"/>
              <a:t>/BCO in this case.  (Yes this is a real alert on the BCO file system and we will use BCO to help analyze the alert.)</a:t>
            </a:r>
          </a:p>
          <a:p>
            <a:r>
              <a:rPr lang="en-US" b="1" dirty="0" smtClean="0"/>
              <a:t>What happens if no action is taken?  </a:t>
            </a:r>
            <a:r>
              <a:rPr lang="en-US" dirty="0" smtClean="0"/>
              <a:t>There might not be enough information for this yet, but this is an important question that informs what happens next and how urgently it happens.</a:t>
            </a:r>
            <a:endParaRPr lang="en-US" dirty="0"/>
          </a:p>
        </p:txBody>
      </p:sp>
    </p:spTree>
    <p:extLst>
      <p:ext uri="{BB962C8B-B14F-4D97-AF65-F5344CB8AC3E}">
        <p14:creationId xmlns:p14="http://schemas.microsoft.com/office/powerpoint/2010/main" val="1231771386"/>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 on to BCO</a:t>
            </a:r>
            <a:endParaRPr lang="en-US" dirty="0"/>
          </a:p>
        </p:txBody>
      </p:sp>
      <p:pic>
        <p:nvPicPr>
          <p:cNvPr id="1027"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37198" y="1246188"/>
            <a:ext cx="6993404" cy="495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1493971"/>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 the System</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562100"/>
            <a:ext cx="7229475" cy="1866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143000" y="4267200"/>
            <a:ext cx="6477000" cy="1846659"/>
          </a:xfrm>
          <a:prstGeom prst="rect">
            <a:avLst/>
          </a:prstGeom>
          <a:noFill/>
        </p:spPr>
        <p:txBody>
          <a:bodyPr wrap="square" rtlCol="0">
            <a:spAutoFit/>
          </a:bodyPr>
          <a:lstStyle/>
          <a:p>
            <a:r>
              <a:rPr lang="en-US" dirty="0" smtClean="0"/>
              <a:t>Find the system</a:t>
            </a:r>
            <a:r>
              <a:rPr lang="en-US" dirty="0"/>
              <a:t>. </a:t>
            </a:r>
            <a:r>
              <a:rPr lang="en-US" sz="2400" b="1" dirty="0" smtClean="0"/>
              <a:t>sys:pwauslbmcapp02</a:t>
            </a:r>
          </a:p>
          <a:p>
            <a:endParaRPr lang="en-US" dirty="0"/>
          </a:p>
          <a:p>
            <a:r>
              <a:rPr lang="en-US" dirty="0" smtClean="0"/>
              <a:t>The </a:t>
            </a:r>
            <a:r>
              <a:rPr lang="en-US" b="1" dirty="0" smtClean="0"/>
              <a:t>sys:</a:t>
            </a:r>
            <a:r>
              <a:rPr lang="en-US" dirty="0" smtClean="0"/>
              <a:t> limits the search to just systems.  You can use wild cards  ? One charter  * many charters. There are other key words  workload:  </a:t>
            </a:r>
            <a:r>
              <a:rPr lang="en-US" dirty="0" err="1" smtClean="0"/>
              <a:t>metricname</a:t>
            </a:r>
            <a:r>
              <a:rPr lang="en-US" dirty="0" smtClean="0"/>
              <a:t>:  app:  tag:  type:   You can use AND or </a:t>
            </a:r>
            <a:r>
              <a:rPr lang="en-US" dirty="0" err="1" smtClean="0"/>
              <a:t>OR</a:t>
            </a:r>
            <a:r>
              <a:rPr lang="en-US" dirty="0" smtClean="0"/>
              <a:t> and group with ()</a:t>
            </a:r>
            <a:endParaRPr lang="en-US" dirty="0"/>
          </a:p>
        </p:txBody>
      </p:sp>
      <p:cxnSp>
        <p:nvCxnSpPr>
          <p:cNvPr id="6" name="Straight Arrow Connector 5"/>
          <p:cNvCxnSpPr/>
          <p:nvPr/>
        </p:nvCxnSpPr>
        <p:spPr>
          <a:xfrm flipV="1">
            <a:off x="5334000" y="2667000"/>
            <a:ext cx="990600" cy="160020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3606548"/>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Evaluate the Result</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171700"/>
            <a:ext cx="7305675" cy="4686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52400" y="1138489"/>
            <a:ext cx="8991600" cy="1200329"/>
          </a:xfrm>
          <a:prstGeom prst="rect">
            <a:avLst/>
          </a:prstGeom>
          <a:noFill/>
        </p:spPr>
        <p:txBody>
          <a:bodyPr wrap="square" rtlCol="0">
            <a:spAutoFit/>
          </a:bodyPr>
          <a:lstStyle/>
          <a:p>
            <a:r>
              <a:rPr lang="en-US" dirty="0" smtClean="0"/>
              <a:t>We found two servers with the same name, which implies that they were discovered from at least two different sources which have not been reconciled.  They are considered “PROD”, Linux, and are  VMWare virtual servers. The appear to be the same device, so we click on the second server name for the server details as the quad icon is that  of a ‘virtual’ server..</a:t>
            </a:r>
            <a:endParaRPr lang="en-US" dirty="0"/>
          </a:p>
        </p:txBody>
      </p:sp>
      <p:sp>
        <p:nvSpPr>
          <p:cNvPr id="5" name="TextBox 4"/>
          <p:cNvSpPr txBox="1"/>
          <p:nvPr/>
        </p:nvSpPr>
        <p:spPr>
          <a:xfrm>
            <a:off x="7305675" y="2895600"/>
            <a:ext cx="1838326" cy="2862322"/>
          </a:xfrm>
          <a:prstGeom prst="rect">
            <a:avLst/>
          </a:prstGeom>
          <a:noFill/>
        </p:spPr>
        <p:txBody>
          <a:bodyPr wrap="square" rtlCol="0">
            <a:spAutoFit/>
          </a:bodyPr>
          <a:lstStyle/>
          <a:p>
            <a:r>
              <a:rPr lang="en-US" dirty="0" smtClean="0"/>
              <a:t>We can </a:t>
            </a:r>
            <a:r>
              <a:rPr lang="en-US" b="1" dirty="0" smtClean="0"/>
              <a:t>click on the name</a:t>
            </a:r>
            <a:r>
              <a:rPr lang="en-US" dirty="0" smtClean="0"/>
              <a:t>,  domain, or jump directly to a metric.</a:t>
            </a:r>
          </a:p>
          <a:p>
            <a:endParaRPr lang="en-US" dirty="0"/>
          </a:p>
          <a:p>
            <a:r>
              <a:rPr lang="en-US" dirty="0" smtClean="0"/>
              <a:t>Clicking on other hot links, will show similar items.</a:t>
            </a:r>
            <a:endParaRPr lang="en-US" dirty="0"/>
          </a:p>
        </p:txBody>
      </p:sp>
      <p:cxnSp>
        <p:nvCxnSpPr>
          <p:cNvPr id="7" name="Straight Arrow Connector 6"/>
          <p:cNvCxnSpPr/>
          <p:nvPr/>
        </p:nvCxnSpPr>
        <p:spPr>
          <a:xfrm flipH="1">
            <a:off x="1808922" y="3352800"/>
            <a:ext cx="5496754" cy="192405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5791200" y="3657600"/>
            <a:ext cx="1532490" cy="669161"/>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6096000" y="4210050"/>
            <a:ext cx="1214438" cy="60960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132522" y="5105400"/>
            <a:ext cx="1676400" cy="472109"/>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1066800" y="4419600"/>
            <a:ext cx="4724400" cy="2286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1484243" y="4819650"/>
            <a:ext cx="4724400" cy="28575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762000" y="5581650"/>
            <a:ext cx="4724400" cy="28575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p:cNvCxnSpPr/>
          <p:nvPr/>
        </p:nvCxnSpPr>
        <p:spPr>
          <a:xfrm flipH="1">
            <a:off x="5486400" y="5276850"/>
            <a:ext cx="1837290" cy="447675"/>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622620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Kinds of Data are Available?</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143000"/>
            <a:ext cx="6515100" cy="4219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562600" y="1371600"/>
            <a:ext cx="3429000" cy="3970318"/>
          </a:xfrm>
          <a:prstGeom prst="rect">
            <a:avLst/>
          </a:prstGeom>
          <a:solidFill>
            <a:schemeClr val="bg1">
              <a:lumMod val="95000"/>
              <a:alpha val="80000"/>
            </a:schemeClr>
          </a:solidFill>
        </p:spPr>
        <p:txBody>
          <a:bodyPr wrap="square" rtlCol="0">
            <a:spAutoFit/>
          </a:bodyPr>
          <a:lstStyle/>
          <a:p>
            <a:r>
              <a:rPr lang="en-US" dirty="0" smtClean="0"/>
              <a:t>Clicking the name navigates to the device on the left window.</a:t>
            </a:r>
          </a:p>
          <a:p>
            <a:endParaRPr lang="en-US" dirty="0" smtClean="0"/>
          </a:p>
          <a:p>
            <a:r>
              <a:rPr lang="en-US" dirty="0" smtClean="0"/>
              <a:t>Shows the Summary that is what the server ‘is’.</a:t>
            </a:r>
          </a:p>
          <a:p>
            <a:endParaRPr lang="en-US" dirty="0" smtClean="0"/>
          </a:p>
          <a:p>
            <a:r>
              <a:rPr lang="en-US" dirty="0" smtClean="0"/>
              <a:t>The Hierarchy shows where this lives in relation to other things like what applications are associated and what children are with the server.</a:t>
            </a:r>
          </a:p>
          <a:p>
            <a:endParaRPr lang="en-US" dirty="0" smtClean="0"/>
          </a:p>
          <a:p>
            <a:r>
              <a:rPr lang="en-US" dirty="0" smtClean="0"/>
              <a:t>The important tab is the Metrics tab. Click that.</a:t>
            </a:r>
            <a:endParaRPr lang="en-US" dirty="0"/>
          </a:p>
        </p:txBody>
      </p:sp>
      <p:cxnSp>
        <p:nvCxnSpPr>
          <p:cNvPr id="6" name="Straight Arrow Connector 5"/>
          <p:cNvCxnSpPr/>
          <p:nvPr/>
        </p:nvCxnSpPr>
        <p:spPr>
          <a:xfrm flipH="1">
            <a:off x="1676400" y="1524000"/>
            <a:ext cx="3886200" cy="17145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3200400" y="2286000"/>
            <a:ext cx="2362200" cy="15240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flipV="1">
            <a:off x="4724400" y="2743200"/>
            <a:ext cx="838200" cy="613559"/>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3619500" y="2743200"/>
            <a:ext cx="1943100" cy="220980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8094124"/>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199" y="1245869"/>
            <a:ext cx="7442753" cy="54675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The Metrics Tab</a:t>
            </a:r>
            <a:endParaRPr lang="en-US" dirty="0"/>
          </a:p>
        </p:txBody>
      </p:sp>
      <p:sp>
        <p:nvSpPr>
          <p:cNvPr id="4" name="TextBox 3"/>
          <p:cNvSpPr txBox="1"/>
          <p:nvPr/>
        </p:nvSpPr>
        <p:spPr>
          <a:xfrm>
            <a:off x="4838700" y="1285833"/>
            <a:ext cx="4038600" cy="923330"/>
          </a:xfrm>
          <a:prstGeom prst="rect">
            <a:avLst/>
          </a:prstGeom>
          <a:solidFill>
            <a:schemeClr val="bg1">
              <a:lumMod val="95000"/>
              <a:alpha val="80000"/>
            </a:schemeClr>
          </a:solidFill>
        </p:spPr>
        <p:txBody>
          <a:bodyPr wrap="square" rtlCol="0">
            <a:spAutoFit/>
          </a:bodyPr>
          <a:lstStyle/>
          <a:p>
            <a:r>
              <a:rPr lang="en-US" dirty="0" smtClean="0"/>
              <a:t>The top section is slow moving metrics.  OS changes but not often, the amount of RAM installed changes but not often.</a:t>
            </a:r>
            <a:endParaRPr lang="en-US" dirty="0"/>
          </a:p>
        </p:txBody>
      </p:sp>
      <p:sp>
        <p:nvSpPr>
          <p:cNvPr id="6" name="TextBox 5"/>
          <p:cNvSpPr txBox="1"/>
          <p:nvPr/>
        </p:nvSpPr>
        <p:spPr>
          <a:xfrm>
            <a:off x="0" y="3308189"/>
            <a:ext cx="4038600" cy="1200329"/>
          </a:xfrm>
          <a:prstGeom prst="rect">
            <a:avLst/>
          </a:prstGeom>
          <a:solidFill>
            <a:schemeClr val="bg1">
              <a:lumMod val="95000"/>
              <a:alpha val="80000"/>
            </a:schemeClr>
          </a:solidFill>
        </p:spPr>
        <p:txBody>
          <a:bodyPr wrap="square" rtlCol="0">
            <a:spAutoFit/>
          </a:bodyPr>
          <a:lstStyle/>
          <a:p>
            <a:r>
              <a:rPr lang="en-US" dirty="0" smtClean="0"/>
              <a:t>The system metrics is where CPU, Disk IO, storage and other metrics are. Normally in 15 minute time slices, from yesterday and before.</a:t>
            </a:r>
            <a:endParaRPr lang="en-US" dirty="0"/>
          </a:p>
        </p:txBody>
      </p:sp>
      <p:sp>
        <p:nvSpPr>
          <p:cNvPr id="7" name="TextBox 6"/>
          <p:cNvSpPr txBox="1"/>
          <p:nvPr/>
        </p:nvSpPr>
        <p:spPr>
          <a:xfrm>
            <a:off x="5105400" y="3585189"/>
            <a:ext cx="4038600" cy="646331"/>
          </a:xfrm>
          <a:prstGeom prst="rect">
            <a:avLst/>
          </a:prstGeom>
          <a:solidFill>
            <a:schemeClr val="bg1">
              <a:lumMod val="95000"/>
              <a:alpha val="80000"/>
            </a:schemeClr>
          </a:solidFill>
        </p:spPr>
        <p:txBody>
          <a:bodyPr wrap="square" rtlCol="0">
            <a:spAutoFit/>
          </a:bodyPr>
          <a:lstStyle/>
          <a:p>
            <a:r>
              <a:rPr lang="en-US" dirty="0" smtClean="0"/>
              <a:t>Columns can be sorted by clicking the header, and filtered by clicking the “+”.</a:t>
            </a:r>
          </a:p>
        </p:txBody>
      </p:sp>
      <p:sp>
        <p:nvSpPr>
          <p:cNvPr id="9" name="TextBox 8"/>
          <p:cNvSpPr txBox="1"/>
          <p:nvPr/>
        </p:nvSpPr>
        <p:spPr>
          <a:xfrm>
            <a:off x="-9939" y="5991404"/>
            <a:ext cx="4038600" cy="782060"/>
          </a:xfrm>
          <a:prstGeom prst="rect">
            <a:avLst/>
          </a:prstGeom>
          <a:solidFill>
            <a:schemeClr val="bg1">
              <a:lumMod val="95000"/>
              <a:alpha val="80000"/>
            </a:schemeClr>
          </a:solidFill>
        </p:spPr>
        <p:txBody>
          <a:bodyPr wrap="square" rtlCol="0">
            <a:spAutoFit/>
          </a:bodyPr>
          <a:lstStyle/>
          <a:p>
            <a:r>
              <a:rPr lang="en-US" dirty="0" smtClean="0"/>
              <a:t>Select either a sub resource, or graph using the graph icon.</a:t>
            </a:r>
          </a:p>
        </p:txBody>
      </p:sp>
      <p:cxnSp>
        <p:nvCxnSpPr>
          <p:cNvPr id="11" name="Straight Arrow Connector 10"/>
          <p:cNvCxnSpPr/>
          <p:nvPr/>
        </p:nvCxnSpPr>
        <p:spPr>
          <a:xfrm flipH="1">
            <a:off x="4838700" y="4231520"/>
            <a:ext cx="499440" cy="148348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715000" y="4231520"/>
            <a:ext cx="0" cy="125488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3653458" y="6195788"/>
            <a:ext cx="1223342" cy="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2171700" y="6518953"/>
            <a:ext cx="6362700" cy="110447"/>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990600" y="4508518"/>
            <a:ext cx="1028700" cy="596882"/>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2819400" y="1600200"/>
            <a:ext cx="1924051" cy="42152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3857441"/>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Disk Used by% by </a:t>
            </a:r>
            <a:r>
              <a:rPr lang="en-US" dirty="0" err="1" smtClean="0"/>
              <a:t>Filesystem</a:t>
            </a: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8" y="2166749"/>
            <a:ext cx="7167748" cy="46912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4114800" y="1495094"/>
            <a:ext cx="4572000" cy="1477328"/>
          </a:xfrm>
          <a:prstGeom prst="rect">
            <a:avLst/>
          </a:prstGeom>
          <a:solidFill>
            <a:schemeClr val="bg1">
              <a:lumMod val="95000"/>
              <a:alpha val="80000"/>
            </a:schemeClr>
          </a:solidFill>
        </p:spPr>
        <p:txBody>
          <a:bodyPr wrap="square" rtlCol="0">
            <a:spAutoFit/>
          </a:bodyPr>
          <a:lstStyle/>
          <a:p>
            <a:r>
              <a:rPr lang="en-US" dirty="0" smtClean="0"/>
              <a:t>We see all the mount points so plot the one that was alerted on.  We can add individual metrics to a graph then add any other metric from any other system to see how they compare.  </a:t>
            </a:r>
            <a:endParaRPr lang="en-US" dirty="0"/>
          </a:p>
        </p:txBody>
      </p:sp>
      <p:cxnSp>
        <p:nvCxnSpPr>
          <p:cNvPr id="6" name="Straight Arrow Connector 5"/>
          <p:cNvCxnSpPr/>
          <p:nvPr/>
        </p:nvCxnSpPr>
        <p:spPr>
          <a:xfrm flipH="1">
            <a:off x="3124200" y="1676400"/>
            <a:ext cx="1079729" cy="2363865"/>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2057400" y="4040265"/>
            <a:ext cx="1676400" cy="379335"/>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p:nvPr/>
        </p:nvCxnSpPr>
        <p:spPr>
          <a:xfrm flipH="1">
            <a:off x="6858000" y="2362200"/>
            <a:ext cx="1384530" cy="1867732"/>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0256455"/>
      </p:ext>
    </p:extLst>
  </p:cSld>
  <p:clrMapOvr>
    <a:masterClrMapping/>
  </p:clrMapOvr>
  <p:transition/>
</p:sld>
</file>

<file path=ppt/theme/theme1.xml><?xml version="1.0" encoding="utf-8"?>
<a:theme xmlns:a="http://schemas.openxmlformats.org/drawingml/2006/main" name="HCSC Powerpoint Theme">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50800" cmpd="sng">
          <a:solidFill>
            <a:schemeClr val="tx1"/>
          </a:solidFill>
          <a:tailEnd type="arrow"/>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0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5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1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2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3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6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7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4_Default Design">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5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8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5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16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17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18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9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10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19_Default Design">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20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11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21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22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30.xml><?xml version="1.0" encoding="utf-8"?>
<a:theme xmlns:a="http://schemas.openxmlformats.org/drawingml/2006/main" name="23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1.xml><?xml version="1.0" encoding="utf-8"?>
<a:theme xmlns:a="http://schemas.openxmlformats.org/drawingml/2006/main" name="12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32.xml><?xml version="1.0" encoding="utf-8"?>
<a:theme xmlns:a="http://schemas.openxmlformats.org/drawingml/2006/main" name="13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33.xml><?xml version="1.0" encoding="utf-8"?>
<a:theme xmlns:a="http://schemas.openxmlformats.org/drawingml/2006/main" name="24_Default Design">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ppt/theme/theme34.xml><?xml version="1.0" encoding="utf-8"?>
<a:theme xmlns:a="http://schemas.openxmlformats.org/drawingml/2006/main" name="25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5.xml><?xml version="1.0" encoding="utf-8"?>
<a:theme xmlns:a="http://schemas.openxmlformats.org/drawingml/2006/main" name="14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36.xml><?xml version="1.0" encoding="utf-8"?>
<a:theme xmlns:a="http://schemas.openxmlformats.org/drawingml/2006/main" name="26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7.xml><?xml version="1.0" encoding="utf-8"?>
<a:theme xmlns:a="http://schemas.openxmlformats.org/drawingml/2006/main" name="27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8.xml><?xml version="1.0" encoding="utf-8"?>
<a:theme xmlns:a="http://schemas.openxmlformats.org/drawingml/2006/main" name="28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9.xml><?xml version="1.0" encoding="utf-8"?>
<a:theme xmlns:a="http://schemas.openxmlformats.org/drawingml/2006/main" name="15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6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0.xml><?xml version="1.0" encoding="utf-8"?>
<a:theme xmlns:a="http://schemas.openxmlformats.org/drawingml/2006/main" name="16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41.xml><?xml version="1.0" encoding="utf-8"?>
<a:theme xmlns:a="http://schemas.openxmlformats.org/drawingml/2006/main" name="29_Default Design">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ppt/theme/theme4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8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3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4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9_Default Design">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HCSC Powerpoint Theme</Template>
  <TotalTime>359</TotalTime>
  <Words>3159</Words>
  <Application>Microsoft Office PowerPoint</Application>
  <PresentationFormat>On-screen Show (4:3)</PresentationFormat>
  <Paragraphs>183</Paragraphs>
  <Slides>12</Slides>
  <Notes>12</Notes>
  <HiddenSlides>0</HiddenSlides>
  <MMClips>0</MMClips>
  <ScaleCrop>false</ScaleCrop>
  <HeadingPairs>
    <vt:vector size="4" baseType="variant">
      <vt:variant>
        <vt:lpstr>Theme</vt:lpstr>
      </vt:variant>
      <vt:variant>
        <vt:i4>41</vt:i4>
      </vt:variant>
      <vt:variant>
        <vt:lpstr>Slide Titles</vt:lpstr>
      </vt:variant>
      <vt:variant>
        <vt:i4>12</vt:i4>
      </vt:variant>
    </vt:vector>
  </HeadingPairs>
  <TitlesOfParts>
    <vt:vector size="53" baseType="lpstr">
      <vt:lpstr>HCSC Powerpoint Theme</vt:lpstr>
      <vt:lpstr>5_Default Design</vt:lpstr>
      <vt:lpstr>2_2006 BCBS MCM2</vt:lpstr>
      <vt:lpstr>6_Default Design</vt:lpstr>
      <vt:lpstr>7_Default Design</vt:lpstr>
      <vt:lpstr>8_Default Design</vt:lpstr>
      <vt:lpstr>3_2006 BCBS MCM2</vt:lpstr>
      <vt:lpstr>4_2006 BCBS MCM2</vt:lpstr>
      <vt:lpstr>9_Default Design</vt:lpstr>
      <vt:lpstr>10_Default Design</vt:lpstr>
      <vt:lpstr>5_2006 BCBS MCM2</vt:lpstr>
      <vt:lpstr>11_Default Design</vt:lpstr>
      <vt:lpstr>12_Default Design</vt:lpstr>
      <vt:lpstr>13_Default Design</vt:lpstr>
      <vt:lpstr>6_2006 BCBS MCM2</vt:lpstr>
      <vt:lpstr>7_2006 BCBS MCM2</vt:lpstr>
      <vt:lpstr>14_Default Design</vt:lpstr>
      <vt:lpstr>15_Default Design</vt:lpstr>
      <vt:lpstr>8_2006 BCBS MCM2</vt:lpstr>
      <vt:lpstr>16_Default Design</vt:lpstr>
      <vt:lpstr>17_Default Design</vt:lpstr>
      <vt:lpstr>18_Default Design</vt:lpstr>
      <vt:lpstr>9_2006 BCBS MCM2</vt:lpstr>
      <vt:lpstr>10_2006 BCBS MCM2</vt:lpstr>
      <vt:lpstr>19_Default Design</vt:lpstr>
      <vt:lpstr>20_Default Design</vt:lpstr>
      <vt:lpstr>11_2006 BCBS MCM2</vt:lpstr>
      <vt:lpstr>21_Default Design</vt:lpstr>
      <vt:lpstr>22_Default Design</vt:lpstr>
      <vt:lpstr>23_Default Design</vt:lpstr>
      <vt:lpstr>12_2006 BCBS MCM2</vt:lpstr>
      <vt:lpstr>13_2006 BCBS MCM2</vt:lpstr>
      <vt:lpstr>24_Default Design</vt:lpstr>
      <vt:lpstr>25_Default Design</vt:lpstr>
      <vt:lpstr>14_2006 BCBS MCM2</vt:lpstr>
      <vt:lpstr>26_Default Design</vt:lpstr>
      <vt:lpstr>27_Default Design</vt:lpstr>
      <vt:lpstr>28_Default Design</vt:lpstr>
      <vt:lpstr>15_2006 BCBS MCM2</vt:lpstr>
      <vt:lpstr>16_2006 BCBS MCM2</vt:lpstr>
      <vt:lpstr>29_Default Design</vt:lpstr>
      <vt:lpstr>BMC Capacity Optimization (BCO)</vt:lpstr>
      <vt:lpstr>Evaluate the ‘Problem’</vt:lpstr>
      <vt:lpstr>Decide what Information is Needed</vt:lpstr>
      <vt:lpstr>Log on to BCO</vt:lpstr>
      <vt:lpstr>Find the System</vt:lpstr>
      <vt:lpstr>Evaluate the Result</vt:lpstr>
      <vt:lpstr>What Kinds of Data are Available?</vt:lpstr>
      <vt:lpstr>The Metrics Tab</vt:lpstr>
      <vt:lpstr>Disk Used by% by Filesystem</vt:lpstr>
      <vt:lpstr>Initial Analysis</vt:lpstr>
      <vt:lpstr>Actionable Intelligence</vt:lpstr>
      <vt:lpstr>Your Turn</vt:lpstr>
    </vt:vector>
  </TitlesOfParts>
  <Company>Health Care Service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BMC Capacity Optimization (BCO)</dc:title>
  <dc:creator>HCSC User</dc:creator>
  <cp:lastModifiedBy>HCSC User</cp:lastModifiedBy>
  <cp:revision>29</cp:revision>
  <dcterms:created xsi:type="dcterms:W3CDTF">2014-01-24T02:50:21Z</dcterms:created>
  <dcterms:modified xsi:type="dcterms:W3CDTF">2014-01-24T08:49:50Z</dcterms:modified>
</cp:coreProperties>
</file>